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6.xml" ContentType="application/vnd.openxmlformats-officedocument.drawingml.diagramData+xml"/>
  <Override PartName="/ppt/diagrams/data1.xml" ContentType="application/vnd.openxmlformats-officedocument.drawingml.diagramData+xml"/>
  <Override PartName="/ppt/diagrams/data5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handoutMasters/handoutMaster1.xml" ContentType="application/vnd.openxmlformats-officedocument.presentationml.handoutMaster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olors1.xml" ContentType="application/vnd.ms-office.chartcolorstyl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51" r:id="rId1"/>
    <p:sldMasterId id="2147483656" r:id="rId2"/>
    <p:sldMasterId id="2147483660" r:id="rId3"/>
  </p:sldMasterIdLst>
  <p:notesMasterIdLst>
    <p:notesMasterId r:id="rId16"/>
  </p:notesMasterIdLst>
  <p:handoutMasterIdLst>
    <p:handoutMasterId r:id="rId17"/>
  </p:handoutMasterIdLst>
  <p:sldIdLst>
    <p:sldId id="357" r:id="rId4"/>
    <p:sldId id="360" r:id="rId5"/>
    <p:sldId id="594" r:id="rId6"/>
    <p:sldId id="593" r:id="rId7"/>
    <p:sldId id="370" r:id="rId8"/>
    <p:sldId id="568" r:id="rId9"/>
    <p:sldId id="548" r:id="rId10"/>
    <p:sldId id="389" r:id="rId11"/>
    <p:sldId id="1037" r:id="rId12"/>
    <p:sldId id="1046" r:id="rId13"/>
    <p:sldId id="663" r:id="rId14"/>
    <p:sldId id="359" r:id="rId15"/>
  </p:sldIdLst>
  <p:sldSz cx="9144000" cy="6858000" type="screen4x3"/>
  <p:notesSz cx="6797675" cy="9928225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aramond" panose="02020404030301010803" pitchFamily="18" charset="0"/>
      <p:regular r:id="rId22"/>
      <p:bold r:id="rId23"/>
      <p:italic r:id="rId24"/>
    </p:embeddedFont>
    <p:embeddedFont>
      <p:font typeface="HelveticaNeueLT Std" panose="020B0604020202020204" pitchFamily="34" charset="0"/>
      <p:regular r:id="rId25"/>
      <p:bold r:id="rId26"/>
      <p:italic r:id="rId27"/>
      <p:boldItalic r:id="rId28"/>
    </p:embeddedFont>
    <p:embeddedFont>
      <p:font typeface="HelveticaNeueLT Std Blk Cn" panose="020B0906030702040204" pitchFamily="34" charset="0"/>
      <p:bold r:id="rId29"/>
      <p:boldItalic r:id="rId30"/>
    </p:embeddedFont>
    <p:embeddedFont>
      <p:font typeface="HelveticaNeueLT Std Cn" panose="020B0506030502030204" pitchFamily="34" charset="0"/>
      <p:regular r:id="rId31"/>
      <p:bold r:id="rId32"/>
      <p:italic r:id="rId33"/>
      <p:boldItalic r:id="rId34"/>
    </p:embeddedFont>
    <p:embeddedFont>
      <p:font typeface="HelveticaNeueLT Std Ext" panose="020B0605020202020204" pitchFamily="34" charset="0"/>
      <p:regular r:id="rId35"/>
      <p:italic r:id="rId36"/>
    </p:embeddedFont>
    <p:embeddedFont>
      <p:font typeface="HelveticaNeueLT Std Lt" panose="020B0403020202020204" pitchFamily="34" charset="0"/>
      <p:regular r:id="rId37"/>
      <p:italic r:id="rId38"/>
    </p:embeddedFont>
    <p:embeddedFont>
      <p:font typeface="HelveticaNeueLT Std Lt Cn" panose="020B0406020202030204" pitchFamily="34" charset="0"/>
      <p:regular r:id="rId39"/>
      <p:italic r:id="rId40"/>
    </p:embeddedFont>
    <p:embeddedFont>
      <p:font typeface="HelveticaNeueLT Std Med Cn" panose="020B0606030502030204" pitchFamily="34" charset="0"/>
      <p:regular r:id="rId41"/>
      <p:bold r:id="rId42"/>
      <p:italic r:id="rId43"/>
      <p:boldItalic r:id="rId44"/>
    </p:embeddedFont>
    <p:embeddedFont>
      <p:font typeface="Verdana" panose="020B060403050404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85"/>
    <a:srgbClr val="002856"/>
    <a:srgbClr val="1D3A6E"/>
    <a:srgbClr val="132561"/>
    <a:srgbClr val="0F1F53"/>
    <a:srgbClr val="195A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85268" autoAdjust="0"/>
  </p:normalViewPr>
  <p:slideViewPr>
    <p:cSldViewPr>
      <p:cViewPr varScale="1">
        <p:scale>
          <a:sx n="98" d="100"/>
          <a:sy n="98" d="100"/>
        </p:scale>
        <p:origin x="1698" y="84"/>
      </p:cViewPr>
      <p:guideLst>
        <p:guide orient="horz" pos="3475"/>
        <p:guide pos="113"/>
        <p:guide pos="5647"/>
        <p:guide orient="horz" pos="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font" Target="fonts/font30.fntdata"/><Relationship Id="rId50" Type="http://schemas.openxmlformats.org/officeDocument/2006/relationships/viewProps" Target="viewProps.xml"/><Relationship Id="rId55" Type="http://schemas.openxmlformats.org/officeDocument/2006/relationships/customXml" Target="../customXml/item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2.fntdata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font" Target="fonts/font28.fntdata"/><Relationship Id="rId53" Type="http://schemas.openxmlformats.org/officeDocument/2006/relationships/customXml" Target="../customXml/item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font" Target="fonts/font27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48" Type="http://schemas.openxmlformats.org/officeDocument/2006/relationships/font" Target="fonts/font31.fntdata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font" Target="fonts/font29.fntdata"/><Relationship Id="rId20" Type="http://schemas.openxmlformats.org/officeDocument/2006/relationships/font" Target="fonts/font3.fntdata"/><Relationship Id="rId41" Type="http://schemas.openxmlformats.org/officeDocument/2006/relationships/font" Target="fonts/font24.fntdata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4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'Ver 2'!$A$3</c:f>
              <c:strCache>
                <c:ptCount val="1"/>
                <c:pt idx="0">
                  <c:v>Transparency (all)</c:v>
                </c:pt>
              </c:strCache>
            </c:strRef>
          </c:tx>
          <c:spPr>
            <a:solidFill>
              <a:srgbClr val="00947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'Ver 2'!$B$2:$D$2</c:f>
              <c:strCache>
                <c:ptCount val="3"/>
                <c:pt idx="0">
                  <c:v>1968 - 2000</c:v>
                </c:pt>
                <c:pt idx="1">
                  <c:v>2001 - 2010</c:v>
                </c:pt>
                <c:pt idx="2">
                  <c:v>2011 - 2018</c:v>
                </c:pt>
              </c:strCache>
            </c:strRef>
          </c:cat>
          <c:val>
            <c:numRef>
              <c:f>'Ver 2'!$B$3:$D$3</c:f>
              <c:numCache>
                <c:formatCode>0%</c:formatCode>
                <c:ptCount val="3"/>
                <c:pt idx="0">
                  <c:v>8.4939759036144577E-2</c:v>
                </c:pt>
                <c:pt idx="1">
                  <c:v>0.19386331938633194</c:v>
                </c:pt>
                <c:pt idx="2">
                  <c:v>0.46491228070175439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AB-4C80-9D6B-D9FD47DE4C0E}"/>
            </c:ext>
          </c:extLst>
        </c:ser>
        <c:ser>
          <c:idx val="1"/>
          <c:order val="1"/>
          <c:tx>
            <c:strRef>
              <c:f>'Ver 2'!$A$4</c:f>
              <c:strCache>
                <c:ptCount val="1"/>
                <c:pt idx="0">
                  <c:v>A priori transparency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'Ver 2'!$B$2:$D$2</c:f>
              <c:strCache>
                <c:ptCount val="3"/>
                <c:pt idx="0">
                  <c:v>1968 - 2000</c:v>
                </c:pt>
                <c:pt idx="1">
                  <c:v>2001 - 2010</c:v>
                </c:pt>
                <c:pt idx="2">
                  <c:v>2011 - 2018</c:v>
                </c:pt>
              </c:strCache>
            </c:strRef>
          </c:cat>
          <c:val>
            <c:numRef>
              <c:f>'Ver 2'!$B$4:$D$4</c:f>
              <c:numCache>
                <c:formatCode>0%</c:formatCode>
                <c:ptCount val="3"/>
                <c:pt idx="1">
                  <c:v>5.5788005578800556E-3</c:v>
                </c:pt>
                <c:pt idx="2">
                  <c:v>0.14035087719298245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AB-4C80-9D6B-D9FD47DE4C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9026928"/>
        <c:axId val="579031192"/>
      </c:barChart>
      <c:catAx>
        <c:axId val="579026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79031192"/>
        <c:crosses val="autoZero"/>
        <c:auto val="1"/>
        <c:lblAlgn val="ctr"/>
        <c:lblOffset val="100"/>
        <c:noMultiLvlLbl val="0"/>
      </c:catAx>
      <c:valAx>
        <c:axId val="5790311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902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8A6C"/>
                </a:solidFill>
                <a:latin typeface="HelveticaNeueLT Std Cn" panose="020B0506030502030204" pitchFamily="34" charset="0"/>
                <a:ea typeface="+mn-ea"/>
                <a:cs typeface="+mn-cs"/>
              </a:defRPr>
            </a:pPr>
            <a:endParaRPr lang="en-CH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F18E00"/>
                </a:solidFill>
                <a:latin typeface="HelveticaNeueLT Std Cn" panose="020B0506030502030204" pitchFamily="34" charset="0"/>
                <a:ea typeface="+mn-ea"/>
                <a:cs typeface="+mn-cs"/>
              </a:defRPr>
            </a:pPr>
            <a:endParaRPr lang="en-CH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NeueLT Std Cn" panose="020B050603050203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48182153864322"/>
          <c:y val="0.19189633728216407"/>
          <c:w val="0.7634811974446527"/>
          <c:h val="0.74353446359745567"/>
        </c:manualLayout>
      </c:layout>
      <c:doughnutChart>
        <c:varyColors val="1"/>
        <c:ser>
          <c:idx val="0"/>
          <c:order val="0"/>
          <c:spPr>
            <a:ln w="28575"/>
          </c:spPr>
          <c:dPt>
            <c:idx val="0"/>
            <c:bubble3D val="0"/>
            <c:spPr>
              <a:solidFill>
                <a:srgbClr val="009876"/>
              </a:solidFill>
              <a:ln w="28575"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4BE-46E5-9374-62B9911968AE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28575">
                <a:solidFill>
                  <a:srgbClr val="FFFFFF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4BE-46E5-9374-62B9911968AE}"/>
              </c:ext>
            </c:extLst>
          </c:dPt>
          <c:dLbls>
            <c:dLbl>
              <c:idx val="0"/>
              <c:layout>
                <c:manualLayout>
                  <c:x val="-8.2223363081988451E-2"/>
                  <c:y val="0.1673318574449355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8A6C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>
                        <a:solidFill>
                          <a:srgbClr val="008A6C"/>
                        </a:solidFill>
                      </a:rPr>
                      <a:t>Transparency (all)</a:t>
                    </a:r>
                  </a:p>
                  <a:p>
                    <a:pPr>
                      <a:defRPr>
                        <a:solidFill>
                          <a:srgbClr val="008A6C"/>
                        </a:solidFill>
                      </a:defRPr>
                    </a:pPr>
                    <a:fld id="{3F441188-5D1C-4580-B541-79814A545168}" type="PERCENTAGE">
                      <a:rPr lang="en-US" sz="1200" smtClean="0">
                        <a:solidFill>
                          <a:srgbClr val="008A6C"/>
                        </a:solidFill>
                      </a:rPr>
                      <a:pPr>
                        <a:defRPr>
                          <a:solidFill>
                            <a:srgbClr val="008A6C"/>
                          </a:solidFill>
                        </a:defRPr>
                      </a:pPr>
                      <a:t>[PERCENTAGE]</a:t>
                    </a:fld>
                    <a:endParaRPr lang="en-CH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8A6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571712192654587"/>
                      <c:h val="0.139811487458250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4BE-46E5-9374-62B9911968A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BE-46E5-9374-62B9911968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8A6C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Sheet3!$A$1:$A$2</c:f>
              <c:strCache>
                <c:ptCount val="2"/>
                <c:pt idx="0">
                  <c:v>Transparency</c:v>
                </c:pt>
                <c:pt idx="1">
                  <c:v>No transparency</c:v>
                </c:pt>
              </c:strCache>
            </c:strRef>
          </c:cat>
          <c:val>
            <c:numRef>
              <c:f>Sheet3!$B$1:$B$2</c:f>
              <c:numCache>
                <c:formatCode>General</c:formatCode>
                <c:ptCount val="2"/>
                <c:pt idx="0">
                  <c:v>333</c:v>
                </c:pt>
                <c:pt idx="1">
                  <c:v>2158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BE-46E5-9374-62B9911968AE}"/>
            </c:ext>
          </c:extLst>
        </c:ser>
        <c:ser>
          <c:idx val="1"/>
          <c:order val="1"/>
          <c:tx>
            <c:strRef>
              <c:f>Sheet3!$A$4:$A$6</c:f>
              <c:strCache>
                <c:ptCount val="3"/>
                <c:pt idx="0">
                  <c:v>A priori transparency</c:v>
                </c:pt>
                <c:pt idx="1">
                  <c:v>Transparency (other)</c:v>
                </c:pt>
                <c:pt idx="2">
                  <c:v>No transparency</c:v>
                </c:pt>
              </c:strCache>
            </c:strRef>
          </c:tx>
          <c:spPr>
            <a:ln w="2857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9900"/>
              </a:solidFill>
              <a:ln w="28575"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84BE-46E5-9374-62B9911968AE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4BE-46E5-9374-62B9911968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8575"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84BE-46E5-9374-62B9911968AE}"/>
              </c:ext>
            </c:extLst>
          </c:dPt>
          <c:dLbls>
            <c:dLbl>
              <c:idx val="0"/>
              <c:layout>
                <c:manualLayout>
                  <c:x val="0.17219678441728689"/>
                  <c:y val="-0.1431353826569673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  <a:ea typeface="+mn-ea"/>
                        <a:cs typeface="+mn-cs"/>
                      </a:defRPr>
                    </a:pPr>
                    <a:r>
                      <a:rPr lang="en-US" sz="1200" i="1" dirty="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</a:rPr>
                      <a:t>A </a:t>
                    </a:r>
                    <a:r>
                      <a:rPr lang="en-US" sz="1200" i="0" dirty="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</a:rPr>
                      <a:t>priori</a:t>
                    </a:r>
                    <a:r>
                      <a:rPr lang="en-US" sz="1200" i="0" baseline="0" dirty="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</a:rPr>
                      <a:t> transparency</a:t>
                    </a:r>
                  </a:p>
                  <a:p>
                    <a:pPr>
                      <a:defRPr sz="120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</a:defRPr>
                    </a:pPr>
                    <a:r>
                      <a:rPr lang="en-US" sz="1200" baseline="0" dirty="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</a:rPr>
                      <a:t> </a:t>
                    </a:r>
                    <a:fld id="{4890D0E2-1A28-4CAC-A9F3-B1A198474142}" type="PERCENTAGE">
                      <a:rPr lang="en-US" sz="1200">
                        <a:solidFill>
                          <a:srgbClr val="F18E00"/>
                        </a:solidFill>
                        <a:latin typeface="HelveticaNeueLT Std Cn" panose="020B0506030502030204" pitchFamily="34" charset="0"/>
                      </a:rPr>
                      <a:pPr>
                        <a:defRPr sz="1200">
                          <a:solidFill>
                            <a:srgbClr val="F18E00"/>
                          </a:solidFill>
                          <a:latin typeface="HelveticaNeueLT Std Cn" panose="020B0506030502030204" pitchFamily="34" charset="0"/>
                        </a:defRPr>
                      </a:pPr>
                      <a:t>[PERCENTAGE]</a:t>
                    </a:fld>
                    <a:endParaRPr lang="en-US" sz="1200" baseline="0" dirty="0">
                      <a:solidFill>
                        <a:srgbClr val="F18E00"/>
                      </a:solidFill>
                      <a:latin typeface="HelveticaNeueLT Std Cn" panose="020B050603050203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18E00"/>
                      </a:solidFill>
                      <a:latin typeface="HelveticaNeueLT Std Cn" panose="020B0506030502030204" pitchFamily="34" charset="0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458807670438623"/>
                      <c:h val="0.139767905323755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4BE-46E5-9374-62B9911968A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4BE-46E5-9374-62B9911968A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4BE-46E5-9374-62B9911968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HelveticaNeueLT Std Cn" panose="020B0506030502030204" pitchFamily="34" charset="0"/>
                    <a:ea typeface="+mn-ea"/>
                    <a:cs typeface="+mn-cs"/>
                  </a:defRPr>
                </a:pPr>
                <a:endParaRPr lang="en-CH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Sheet3!$B$4:$B$6</c:f>
              <c:numCache>
                <c:formatCode>General</c:formatCode>
                <c:ptCount val="3"/>
                <c:pt idx="0">
                  <c:v>20</c:v>
                </c:pt>
                <c:pt idx="1">
                  <c:v>313</c:v>
                </c:pt>
                <c:pt idx="2">
                  <c:v>2158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4BE-46E5-9374-62B9911968A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63E94-CB77-4B35-8D66-B5F06D9FA8D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6EB3D7-8AFE-4CF5-9B1A-68A3178392FC}">
      <dgm:prSet phldrT="[Text]" custT="1"/>
      <dgm:spPr/>
      <dgm:t>
        <a:bodyPr/>
        <a:lstStyle/>
        <a:p>
          <a:r>
            <a:rPr lang="en-US" sz="1100" b="1" dirty="0"/>
            <a:t>1. Identify SDG target sectors</a:t>
          </a:r>
        </a:p>
      </dgm:t>
    </dgm:pt>
    <dgm:pt modelId="{0576E1CE-3CDE-48A3-858C-9531333C55CB}" type="parTrans" cxnId="{763DCCD5-6457-4366-A385-9A38A4386CA7}">
      <dgm:prSet/>
      <dgm:spPr/>
      <dgm:t>
        <a:bodyPr/>
        <a:lstStyle/>
        <a:p>
          <a:endParaRPr lang="en-US"/>
        </a:p>
      </dgm:t>
    </dgm:pt>
    <dgm:pt modelId="{78D488D3-D2A6-4166-BB52-25CCF06C665E}" type="sibTrans" cxnId="{763DCCD5-6457-4366-A385-9A38A4386CA7}">
      <dgm:prSet/>
      <dgm:spPr/>
      <dgm:t>
        <a:bodyPr/>
        <a:lstStyle/>
        <a:p>
          <a:endParaRPr lang="en-US"/>
        </a:p>
      </dgm:t>
    </dgm:pt>
    <dgm:pt modelId="{C468174C-98C2-42C1-B298-FD79481821B8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100" b="1" dirty="0"/>
            <a:t>2. Align the IPA structure</a:t>
          </a:r>
        </a:p>
      </dgm:t>
    </dgm:pt>
    <dgm:pt modelId="{D6A32FEC-FF61-4EAD-B22B-61B174C3F9F1}" type="parTrans" cxnId="{0B369E64-B064-4171-B9F1-FB4B5223D0B6}">
      <dgm:prSet/>
      <dgm:spPr/>
      <dgm:t>
        <a:bodyPr/>
        <a:lstStyle/>
        <a:p>
          <a:endParaRPr lang="en-US"/>
        </a:p>
      </dgm:t>
    </dgm:pt>
    <dgm:pt modelId="{A409BF0E-936F-4083-8345-DAA9B7180E5B}" type="sibTrans" cxnId="{0B369E64-B064-4171-B9F1-FB4B5223D0B6}">
      <dgm:prSet/>
      <dgm:spPr/>
      <dgm:t>
        <a:bodyPr/>
        <a:lstStyle/>
        <a:p>
          <a:endParaRPr lang="en-US"/>
        </a:p>
      </dgm:t>
    </dgm:pt>
    <dgm:pt modelId="{ACD406B4-561C-43EC-8EBB-61CB233F84CE}">
      <dgm:prSet phldrT="[Text]" custT="1"/>
      <dgm:spPr/>
      <dgm:t>
        <a:bodyPr/>
        <a:lstStyle/>
        <a:p>
          <a:r>
            <a:rPr lang="en-US" sz="1100" b="1" dirty="0"/>
            <a:t>3. Select SDG projects</a:t>
          </a:r>
        </a:p>
      </dgm:t>
    </dgm:pt>
    <dgm:pt modelId="{E6BE0286-A678-4EFA-A264-219B39ABBA70}" type="parTrans" cxnId="{58D9C503-940E-4A0C-936D-10FE0E1A2FE0}">
      <dgm:prSet/>
      <dgm:spPr/>
      <dgm:t>
        <a:bodyPr/>
        <a:lstStyle/>
        <a:p>
          <a:endParaRPr lang="en-US"/>
        </a:p>
      </dgm:t>
    </dgm:pt>
    <dgm:pt modelId="{DA6367B7-EDB8-4E0B-8AF7-4957E3A7F21B}" type="sibTrans" cxnId="{58D9C503-940E-4A0C-936D-10FE0E1A2FE0}">
      <dgm:prSet/>
      <dgm:spPr/>
      <dgm:t>
        <a:bodyPr/>
        <a:lstStyle/>
        <a:p>
          <a:endParaRPr lang="en-US"/>
        </a:p>
      </dgm:t>
    </dgm:pt>
    <dgm:pt modelId="{6FF47C17-BE25-4BDB-A6C8-3FBC72A40410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100" b="1" dirty="0"/>
            <a:t>4. Develop an SDG project pipeline</a:t>
          </a:r>
        </a:p>
      </dgm:t>
    </dgm:pt>
    <dgm:pt modelId="{3A087E39-997C-44CC-BC45-08ED642A2BC3}" type="parTrans" cxnId="{28B94F20-A60B-499C-BED6-41A30C9713F6}">
      <dgm:prSet/>
      <dgm:spPr/>
      <dgm:t>
        <a:bodyPr/>
        <a:lstStyle/>
        <a:p>
          <a:endParaRPr lang="en-US"/>
        </a:p>
      </dgm:t>
    </dgm:pt>
    <dgm:pt modelId="{2422C815-A37F-4CDE-88AB-F01F667A91F6}" type="sibTrans" cxnId="{28B94F20-A60B-499C-BED6-41A30C9713F6}">
      <dgm:prSet/>
      <dgm:spPr/>
      <dgm:t>
        <a:bodyPr/>
        <a:lstStyle/>
        <a:p>
          <a:endParaRPr lang="en-US"/>
        </a:p>
      </dgm:t>
    </dgm:pt>
    <dgm:pt modelId="{1A50A33B-83B9-4738-BA59-02CBF8469771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100" b="1" dirty="0"/>
            <a:t>5. Find and secure partners</a:t>
          </a:r>
        </a:p>
      </dgm:t>
    </dgm:pt>
    <dgm:pt modelId="{E50F2873-91E3-46A8-B34B-A2FBC833A437}" type="parTrans" cxnId="{69552E8E-43FB-468C-B5A3-0D6177A436C6}">
      <dgm:prSet/>
      <dgm:spPr/>
      <dgm:t>
        <a:bodyPr/>
        <a:lstStyle/>
        <a:p>
          <a:endParaRPr lang="en-US"/>
        </a:p>
      </dgm:t>
    </dgm:pt>
    <dgm:pt modelId="{708C5FED-FE5C-4085-A745-83D043EFA94D}" type="sibTrans" cxnId="{69552E8E-43FB-468C-B5A3-0D6177A436C6}">
      <dgm:prSet/>
      <dgm:spPr/>
      <dgm:t>
        <a:bodyPr/>
        <a:lstStyle/>
        <a:p>
          <a:endParaRPr lang="en-US"/>
        </a:p>
      </dgm:t>
    </dgm:pt>
    <dgm:pt modelId="{21B7DD8F-4BFF-43C6-8A33-C4BD15727443}">
      <dgm:prSet phldrT="[Text]" custT="1"/>
      <dgm:spPr/>
      <dgm:t>
        <a:bodyPr/>
        <a:lstStyle/>
        <a:p>
          <a:r>
            <a:rPr lang="en-US" sz="1100" b="1" dirty="0"/>
            <a:t>6. Promote sectors and  projects</a:t>
          </a:r>
        </a:p>
      </dgm:t>
    </dgm:pt>
    <dgm:pt modelId="{CA8F6AEC-1B99-43B0-B3D4-5977A5DF2629}" type="parTrans" cxnId="{3EFB6BF3-BDF5-4014-9F64-0985805C99D3}">
      <dgm:prSet/>
      <dgm:spPr/>
      <dgm:t>
        <a:bodyPr/>
        <a:lstStyle/>
        <a:p>
          <a:endParaRPr lang="en-US"/>
        </a:p>
      </dgm:t>
    </dgm:pt>
    <dgm:pt modelId="{181A7B6F-CCCF-4783-8AE6-8D1DA9A8E0E5}" type="sibTrans" cxnId="{3EFB6BF3-BDF5-4014-9F64-0985805C99D3}">
      <dgm:prSet/>
      <dgm:spPr/>
      <dgm:t>
        <a:bodyPr/>
        <a:lstStyle/>
        <a:p>
          <a:endParaRPr lang="en-US"/>
        </a:p>
      </dgm:t>
    </dgm:pt>
    <dgm:pt modelId="{077128B4-8330-4F38-97E3-DC169B05F10A}">
      <dgm:prSet phldrT="[Text]" custT="1"/>
      <dgm:spPr/>
      <dgm:t>
        <a:bodyPr/>
        <a:lstStyle/>
        <a:p>
          <a:r>
            <a:rPr lang="en-US" sz="1100" b="1" dirty="0"/>
            <a:t>7. Facilitate and provide aftercare</a:t>
          </a:r>
        </a:p>
      </dgm:t>
    </dgm:pt>
    <dgm:pt modelId="{A751B37E-8C8F-44CC-80A9-E455C5D95C51}" type="parTrans" cxnId="{1D767760-B195-4A1F-91A8-7FD8B592EE98}">
      <dgm:prSet/>
      <dgm:spPr/>
      <dgm:t>
        <a:bodyPr/>
        <a:lstStyle/>
        <a:p>
          <a:endParaRPr lang="en-US"/>
        </a:p>
      </dgm:t>
    </dgm:pt>
    <dgm:pt modelId="{691BCBDF-15CF-45A8-8213-D63411B52F76}" type="sibTrans" cxnId="{1D767760-B195-4A1F-91A8-7FD8B592EE98}">
      <dgm:prSet/>
      <dgm:spPr/>
      <dgm:t>
        <a:bodyPr/>
        <a:lstStyle/>
        <a:p>
          <a:endParaRPr lang="en-US"/>
        </a:p>
      </dgm:t>
    </dgm:pt>
    <dgm:pt modelId="{61D96D62-F856-4B49-95F2-B688AB110D1E}">
      <dgm:prSet phldrT="[Text]" custT="1"/>
      <dgm:spPr/>
      <dgm:t>
        <a:bodyPr/>
        <a:lstStyle/>
        <a:p>
          <a:r>
            <a:rPr lang="en-US" sz="1100" b="1" dirty="0"/>
            <a:t>8. Give stake-holders feedback</a:t>
          </a:r>
        </a:p>
      </dgm:t>
    </dgm:pt>
    <dgm:pt modelId="{F28BFA5F-600C-42AF-BA26-AC71F1263F99}" type="parTrans" cxnId="{E9DB7494-3B07-4357-9DC7-4C4C28727D78}">
      <dgm:prSet/>
      <dgm:spPr/>
      <dgm:t>
        <a:bodyPr/>
        <a:lstStyle/>
        <a:p>
          <a:endParaRPr lang="en-US"/>
        </a:p>
      </dgm:t>
    </dgm:pt>
    <dgm:pt modelId="{F4E55952-29F0-4B49-A328-03911488188B}" type="sibTrans" cxnId="{E9DB7494-3B07-4357-9DC7-4C4C28727D78}">
      <dgm:prSet/>
      <dgm:spPr/>
      <dgm:t>
        <a:bodyPr/>
        <a:lstStyle/>
        <a:p>
          <a:endParaRPr lang="en-US"/>
        </a:p>
      </dgm:t>
    </dgm:pt>
    <dgm:pt modelId="{91DA6BD9-7304-4101-BFB1-FE396B366586}" type="pres">
      <dgm:prSet presAssocID="{5A063E94-CB77-4B35-8D66-B5F06D9FA8D5}" presName="cycle" presStyleCnt="0">
        <dgm:presLayoutVars>
          <dgm:dir/>
          <dgm:resizeHandles val="exact"/>
        </dgm:presLayoutVars>
      </dgm:prSet>
      <dgm:spPr/>
    </dgm:pt>
    <dgm:pt modelId="{394E94A6-FBBD-4BE0-A61A-8A9929B44600}" type="pres">
      <dgm:prSet presAssocID="{0B6EB3D7-8AFE-4CF5-9B1A-68A3178392FC}" presName="node" presStyleLbl="node1" presStyleIdx="0" presStyleCnt="8">
        <dgm:presLayoutVars>
          <dgm:bulletEnabled val="1"/>
        </dgm:presLayoutVars>
      </dgm:prSet>
      <dgm:spPr/>
    </dgm:pt>
    <dgm:pt modelId="{5119F0DE-A80F-48CF-AA1C-FBE3F660471C}" type="pres">
      <dgm:prSet presAssocID="{78D488D3-D2A6-4166-BB52-25CCF06C665E}" presName="sibTrans" presStyleLbl="sibTrans2D1" presStyleIdx="0" presStyleCnt="8"/>
      <dgm:spPr/>
    </dgm:pt>
    <dgm:pt modelId="{EDF87890-CF55-4B3D-AEFF-1E1F081B9078}" type="pres">
      <dgm:prSet presAssocID="{78D488D3-D2A6-4166-BB52-25CCF06C665E}" presName="connectorText" presStyleLbl="sibTrans2D1" presStyleIdx="0" presStyleCnt="8"/>
      <dgm:spPr/>
    </dgm:pt>
    <dgm:pt modelId="{09EDCEDD-F87B-405D-92DB-2CE639C4F25C}" type="pres">
      <dgm:prSet presAssocID="{C468174C-98C2-42C1-B298-FD79481821B8}" presName="node" presStyleLbl="node1" presStyleIdx="1" presStyleCnt="8">
        <dgm:presLayoutVars>
          <dgm:bulletEnabled val="1"/>
        </dgm:presLayoutVars>
      </dgm:prSet>
      <dgm:spPr/>
    </dgm:pt>
    <dgm:pt modelId="{B982F917-33A6-4D23-B37E-ED3B4B67CAD3}" type="pres">
      <dgm:prSet presAssocID="{A409BF0E-936F-4083-8345-DAA9B7180E5B}" presName="sibTrans" presStyleLbl="sibTrans2D1" presStyleIdx="1" presStyleCnt="8"/>
      <dgm:spPr/>
    </dgm:pt>
    <dgm:pt modelId="{DAFF6E30-C2BD-42D7-8892-5ECC8F6AAC2D}" type="pres">
      <dgm:prSet presAssocID="{A409BF0E-936F-4083-8345-DAA9B7180E5B}" presName="connectorText" presStyleLbl="sibTrans2D1" presStyleIdx="1" presStyleCnt="8"/>
      <dgm:spPr/>
    </dgm:pt>
    <dgm:pt modelId="{B4BEA67D-8699-4E03-A29A-65FCB5305332}" type="pres">
      <dgm:prSet presAssocID="{ACD406B4-561C-43EC-8EBB-61CB233F84CE}" presName="node" presStyleLbl="node1" presStyleIdx="2" presStyleCnt="8">
        <dgm:presLayoutVars>
          <dgm:bulletEnabled val="1"/>
        </dgm:presLayoutVars>
      </dgm:prSet>
      <dgm:spPr/>
    </dgm:pt>
    <dgm:pt modelId="{DA092EF5-DD28-4866-BA33-DCE8DF1DFA95}" type="pres">
      <dgm:prSet presAssocID="{DA6367B7-EDB8-4E0B-8AF7-4957E3A7F21B}" presName="sibTrans" presStyleLbl="sibTrans2D1" presStyleIdx="2" presStyleCnt="8"/>
      <dgm:spPr/>
    </dgm:pt>
    <dgm:pt modelId="{92723943-442B-49CB-A33C-A2411C4592D5}" type="pres">
      <dgm:prSet presAssocID="{DA6367B7-EDB8-4E0B-8AF7-4957E3A7F21B}" presName="connectorText" presStyleLbl="sibTrans2D1" presStyleIdx="2" presStyleCnt="8"/>
      <dgm:spPr/>
    </dgm:pt>
    <dgm:pt modelId="{DC3C4F55-70DF-46FA-920F-3633675BBF5D}" type="pres">
      <dgm:prSet presAssocID="{6FF47C17-BE25-4BDB-A6C8-3FBC72A40410}" presName="node" presStyleLbl="node1" presStyleIdx="3" presStyleCnt="8">
        <dgm:presLayoutVars>
          <dgm:bulletEnabled val="1"/>
        </dgm:presLayoutVars>
      </dgm:prSet>
      <dgm:spPr/>
    </dgm:pt>
    <dgm:pt modelId="{49E9FE83-80EE-4143-B16E-F20FBF4BEFCF}" type="pres">
      <dgm:prSet presAssocID="{2422C815-A37F-4CDE-88AB-F01F667A91F6}" presName="sibTrans" presStyleLbl="sibTrans2D1" presStyleIdx="3" presStyleCnt="8"/>
      <dgm:spPr/>
    </dgm:pt>
    <dgm:pt modelId="{4FD5CF00-7CE7-4168-AEEF-EF7ECC22B039}" type="pres">
      <dgm:prSet presAssocID="{2422C815-A37F-4CDE-88AB-F01F667A91F6}" presName="connectorText" presStyleLbl="sibTrans2D1" presStyleIdx="3" presStyleCnt="8"/>
      <dgm:spPr/>
    </dgm:pt>
    <dgm:pt modelId="{D54F53A1-E377-4994-A5D6-96BD1E446E09}" type="pres">
      <dgm:prSet presAssocID="{1A50A33B-83B9-4738-BA59-02CBF8469771}" presName="node" presStyleLbl="node1" presStyleIdx="4" presStyleCnt="8">
        <dgm:presLayoutVars>
          <dgm:bulletEnabled val="1"/>
        </dgm:presLayoutVars>
      </dgm:prSet>
      <dgm:spPr/>
    </dgm:pt>
    <dgm:pt modelId="{AD046D53-A40C-45A3-A16F-EB3561F5D871}" type="pres">
      <dgm:prSet presAssocID="{708C5FED-FE5C-4085-A745-83D043EFA94D}" presName="sibTrans" presStyleLbl="sibTrans2D1" presStyleIdx="4" presStyleCnt="8"/>
      <dgm:spPr/>
    </dgm:pt>
    <dgm:pt modelId="{62F18867-541B-4001-A5AF-0B5CC0E69453}" type="pres">
      <dgm:prSet presAssocID="{708C5FED-FE5C-4085-A745-83D043EFA94D}" presName="connectorText" presStyleLbl="sibTrans2D1" presStyleIdx="4" presStyleCnt="8"/>
      <dgm:spPr/>
    </dgm:pt>
    <dgm:pt modelId="{08575E62-799C-43D8-94DA-BE9B05F95A3F}" type="pres">
      <dgm:prSet presAssocID="{21B7DD8F-4BFF-43C6-8A33-C4BD15727443}" presName="node" presStyleLbl="node1" presStyleIdx="5" presStyleCnt="8">
        <dgm:presLayoutVars>
          <dgm:bulletEnabled val="1"/>
        </dgm:presLayoutVars>
      </dgm:prSet>
      <dgm:spPr/>
    </dgm:pt>
    <dgm:pt modelId="{0E99B0E5-692A-4D76-B8B6-3A3E45B97BF0}" type="pres">
      <dgm:prSet presAssocID="{181A7B6F-CCCF-4783-8AE6-8D1DA9A8E0E5}" presName="sibTrans" presStyleLbl="sibTrans2D1" presStyleIdx="5" presStyleCnt="8"/>
      <dgm:spPr/>
    </dgm:pt>
    <dgm:pt modelId="{ED61088F-2265-4D04-BBCA-9D0D828D6C9F}" type="pres">
      <dgm:prSet presAssocID="{181A7B6F-CCCF-4783-8AE6-8D1DA9A8E0E5}" presName="connectorText" presStyleLbl="sibTrans2D1" presStyleIdx="5" presStyleCnt="8"/>
      <dgm:spPr/>
    </dgm:pt>
    <dgm:pt modelId="{A56ACF2F-461A-4A2A-8684-A1445827A5F3}" type="pres">
      <dgm:prSet presAssocID="{077128B4-8330-4F38-97E3-DC169B05F10A}" presName="node" presStyleLbl="node1" presStyleIdx="6" presStyleCnt="8">
        <dgm:presLayoutVars>
          <dgm:bulletEnabled val="1"/>
        </dgm:presLayoutVars>
      </dgm:prSet>
      <dgm:spPr/>
    </dgm:pt>
    <dgm:pt modelId="{C0111933-E7F5-4229-BAB0-C1B24764683C}" type="pres">
      <dgm:prSet presAssocID="{691BCBDF-15CF-45A8-8213-D63411B52F76}" presName="sibTrans" presStyleLbl="sibTrans2D1" presStyleIdx="6" presStyleCnt="8"/>
      <dgm:spPr/>
    </dgm:pt>
    <dgm:pt modelId="{C0A531DC-0466-4869-80C8-54E4EDEB96D5}" type="pres">
      <dgm:prSet presAssocID="{691BCBDF-15CF-45A8-8213-D63411B52F76}" presName="connectorText" presStyleLbl="sibTrans2D1" presStyleIdx="6" presStyleCnt="8"/>
      <dgm:spPr/>
    </dgm:pt>
    <dgm:pt modelId="{799AB9C6-C0AC-44EA-80C9-BCA3F3BCC4C9}" type="pres">
      <dgm:prSet presAssocID="{61D96D62-F856-4B49-95F2-B688AB110D1E}" presName="node" presStyleLbl="node1" presStyleIdx="7" presStyleCnt="8">
        <dgm:presLayoutVars>
          <dgm:bulletEnabled val="1"/>
        </dgm:presLayoutVars>
      </dgm:prSet>
      <dgm:spPr/>
    </dgm:pt>
    <dgm:pt modelId="{BA5E4D39-4803-4689-858A-6E95936F2327}" type="pres">
      <dgm:prSet presAssocID="{F4E55952-29F0-4B49-A328-03911488188B}" presName="sibTrans" presStyleLbl="sibTrans2D1" presStyleIdx="7" presStyleCnt="8"/>
      <dgm:spPr/>
    </dgm:pt>
    <dgm:pt modelId="{07654D27-AB6A-45C1-802F-260CA4EB6B29}" type="pres">
      <dgm:prSet presAssocID="{F4E55952-29F0-4B49-A328-03911488188B}" presName="connectorText" presStyleLbl="sibTrans2D1" presStyleIdx="7" presStyleCnt="8"/>
      <dgm:spPr/>
    </dgm:pt>
  </dgm:ptLst>
  <dgm:cxnLst>
    <dgm:cxn modelId="{58D9C503-940E-4A0C-936D-10FE0E1A2FE0}" srcId="{5A063E94-CB77-4B35-8D66-B5F06D9FA8D5}" destId="{ACD406B4-561C-43EC-8EBB-61CB233F84CE}" srcOrd="2" destOrd="0" parTransId="{E6BE0286-A678-4EFA-A264-219B39ABBA70}" sibTransId="{DA6367B7-EDB8-4E0B-8AF7-4957E3A7F21B}"/>
    <dgm:cxn modelId="{55D63414-6661-453E-A09A-C3C437A00AB3}" type="presOf" srcId="{077128B4-8330-4F38-97E3-DC169B05F10A}" destId="{A56ACF2F-461A-4A2A-8684-A1445827A5F3}" srcOrd="0" destOrd="0" presId="urn:microsoft.com/office/officeart/2005/8/layout/cycle2"/>
    <dgm:cxn modelId="{53882E16-7CA0-4BD1-B48C-2F3CE8154B7D}" type="presOf" srcId="{6FF47C17-BE25-4BDB-A6C8-3FBC72A40410}" destId="{DC3C4F55-70DF-46FA-920F-3633675BBF5D}" srcOrd="0" destOrd="0" presId="urn:microsoft.com/office/officeart/2005/8/layout/cycle2"/>
    <dgm:cxn modelId="{28B94F20-A60B-499C-BED6-41A30C9713F6}" srcId="{5A063E94-CB77-4B35-8D66-B5F06D9FA8D5}" destId="{6FF47C17-BE25-4BDB-A6C8-3FBC72A40410}" srcOrd="3" destOrd="0" parTransId="{3A087E39-997C-44CC-BC45-08ED642A2BC3}" sibTransId="{2422C815-A37F-4CDE-88AB-F01F667A91F6}"/>
    <dgm:cxn modelId="{BD47D720-763F-4510-86BD-46F2E54B5211}" type="presOf" srcId="{F4E55952-29F0-4B49-A328-03911488188B}" destId="{07654D27-AB6A-45C1-802F-260CA4EB6B29}" srcOrd="1" destOrd="0" presId="urn:microsoft.com/office/officeart/2005/8/layout/cycle2"/>
    <dgm:cxn modelId="{6430ED27-EC13-4E01-83AD-77328AE6D252}" type="presOf" srcId="{C468174C-98C2-42C1-B298-FD79481821B8}" destId="{09EDCEDD-F87B-405D-92DB-2CE639C4F25C}" srcOrd="0" destOrd="0" presId="urn:microsoft.com/office/officeart/2005/8/layout/cycle2"/>
    <dgm:cxn modelId="{F6AB1D2A-60BC-44D7-B11C-8B255A15F616}" type="presOf" srcId="{61D96D62-F856-4B49-95F2-B688AB110D1E}" destId="{799AB9C6-C0AC-44EA-80C9-BCA3F3BCC4C9}" srcOrd="0" destOrd="0" presId="urn:microsoft.com/office/officeart/2005/8/layout/cycle2"/>
    <dgm:cxn modelId="{2C1A7F33-74B3-4368-A0F4-29E781D5CFDE}" type="presOf" srcId="{A409BF0E-936F-4083-8345-DAA9B7180E5B}" destId="{DAFF6E30-C2BD-42D7-8892-5ECC8F6AAC2D}" srcOrd="1" destOrd="0" presId="urn:microsoft.com/office/officeart/2005/8/layout/cycle2"/>
    <dgm:cxn modelId="{8C111F3F-9774-4338-BA51-D414E035A395}" type="presOf" srcId="{0B6EB3D7-8AFE-4CF5-9B1A-68A3178392FC}" destId="{394E94A6-FBBD-4BE0-A61A-8A9929B44600}" srcOrd="0" destOrd="0" presId="urn:microsoft.com/office/officeart/2005/8/layout/cycle2"/>
    <dgm:cxn modelId="{B0F5285B-90AE-481E-9F24-C80C694A4D38}" type="presOf" srcId="{A409BF0E-936F-4083-8345-DAA9B7180E5B}" destId="{B982F917-33A6-4D23-B37E-ED3B4B67CAD3}" srcOrd="0" destOrd="0" presId="urn:microsoft.com/office/officeart/2005/8/layout/cycle2"/>
    <dgm:cxn modelId="{2615565B-02A8-45C7-8A63-EA87312D7022}" type="presOf" srcId="{21B7DD8F-4BFF-43C6-8A33-C4BD15727443}" destId="{08575E62-799C-43D8-94DA-BE9B05F95A3F}" srcOrd="0" destOrd="0" presId="urn:microsoft.com/office/officeart/2005/8/layout/cycle2"/>
    <dgm:cxn modelId="{A6ACE75B-5CE3-4ABE-ABD9-E87992DBECA9}" type="presOf" srcId="{181A7B6F-CCCF-4783-8AE6-8D1DA9A8E0E5}" destId="{0E99B0E5-692A-4D76-B8B6-3A3E45B97BF0}" srcOrd="0" destOrd="0" presId="urn:microsoft.com/office/officeart/2005/8/layout/cycle2"/>
    <dgm:cxn modelId="{1D767760-B195-4A1F-91A8-7FD8B592EE98}" srcId="{5A063E94-CB77-4B35-8D66-B5F06D9FA8D5}" destId="{077128B4-8330-4F38-97E3-DC169B05F10A}" srcOrd="6" destOrd="0" parTransId="{A751B37E-8C8F-44CC-80A9-E455C5D95C51}" sibTransId="{691BCBDF-15CF-45A8-8213-D63411B52F76}"/>
    <dgm:cxn modelId="{0B369E64-B064-4171-B9F1-FB4B5223D0B6}" srcId="{5A063E94-CB77-4B35-8D66-B5F06D9FA8D5}" destId="{C468174C-98C2-42C1-B298-FD79481821B8}" srcOrd="1" destOrd="0" parTransId="{D6A32FEC-FF61-4EAD-B22B-61B174C3F9F1}" sibTransId="{A409BF0E-936F-4083-8345-DAA9B7180E5B}"/>
    <dgm:cxn modelId="{6D24E271-929E-4AC0-8616-61EAEBA9BB29}" type="presOf" srcId="{5A063E94-CB77-4B35-8D66-B5F06D9FA8D5}" destId="{91DA6BD9-7304-4101-BFB1-FE396B366586}" srcOrd="0" destOrd="0" presId="urn:microsoft.com/office/officeart/2005/8/layout/cycle2"/>
    <dgm:cxn modelId="{BBD1A353-82F7-47B2-847E-D407340EF01C}" type="presOf" srcId="{DA6367B7-EDB8-4E0B-8AF7-4957E3A7F21B}" destId="{92723943-442B-49CB-A33C-A2411C4592D5}" srcOrd="1" destOrd="0" presId="urn:microsoft.com/office/officeart/2005/8/layout/cycle2"/>
    <dgm:cxn modelId="{FF207E79-BE75-4E20-AD42-8C5AA4760809}" type="presOf" srcId="{1A50A33B-83B9-4738-BA59-02CBF8469771}" destId="{D54F53A1-E377-4994-A5D6-96BD1E446E09}" srcOrd="0" destOrd="0" presId="urn:microsoft.com/office/officeart/2005/8/layout/cycle2"/>
    <dgm:cxn modelId="{35E58D79-71AA-402F-BBA5-FC7CBF2333A1}" type="presOf" srcId="{181A7B6F-CCCF-4783-8AE6-8D1DA9A8E0E5}" destId="{ED61088F-2265-4D04-BBCA-9D0D828D6C9F}" srcOrd="1" destOrd="0" presId="urn:microsoft.com/office/officeart/2005/8/layout/cycle2"/>
    <dgm:cxn modelId="{DAD74A7E-1452-4F51-A96E-24432BD4A261}" type="presOf" srcId="{DA6367B7-EDB8-4E0B-8AF7-4957E3A7F21B}" destId="{DA092EF5-DD28-4866-BA33-DCE8DF1DFA95}" srcOrd="0" destOrd="0" presId="urn:microsoft.com/office/officeart/2005/8/layout/cycle2"/>
    <dgm:cxn modelId="{3F61E784-FA9A-42A1-B72A-6F750F578A00}" type="presOf" srcId="{691BCBDF-15CF-45A8-8213-D63411B52F76}" destId="{C0111933-E7F5-4229-BAB0-C1B24764683C}" srcOrd="0" destOrd="0" presId="urn:microsoft.com/office/officeart/2005/8/layout/cycle2"/>
    <dgm:cxn modelId="{69552E8E-43FB-468C-B5A3-0D6177A436C6}" srcId="{5A063E94-CB77-4B35-8D66-B5F06D9FA8D5}" destId="{1A50A33B-83B9-4738-BA59-02CBF8469771}" srcOrd="4" destOrd="0" parTransId="{E50F2873-91E3-46A8-B34B-A2FBC833A437}" sibTransId="{708C5FED-FE5C-4085-A745-83D043EFA94D}"/>
    <dgm:cxn modelId="{D6E8BC8E-4E7A-4416-9359-7170736E423C}" type="presOf" srcId="{2422C815-A37F-4CDE-88AB-F01F667A91F6}" destId="{49E9FE83-80EE-4143-B16E-F20FBF4BEFCF}" srcOrd="0" destOrd="0" presId="urn:microsoft.com/office/officeart/2005/8/layout/cycle2"/>
    <dgm:cxn modelId="{E9DB7494-3B07-4357-9DC7-4C4C28727D78}" srcId="{5A063E94-CB77-4B35-8D66-B5F06D9FA8D5}" destId="{61D96D62-F856-4B49-95F2-B688AB110D1E}" srcOrd="7" destOrd="0" parTransId="{F28BFA5F-600C-42AF-BA26-AC71F1263F99}" sibTransId="{F4E55952-29F0-4B49-A328-03911488188B}"/>
    <dgm:cxn modelId="{EA34A794-BEA8-4689-A0FF-7EE869C5B953}" type="presOf" srcId="{708C5FED-FE5C-4085-A745-83D043EFA94D}" destId="{AD046D53-A40C-45A3-A16F-EB3561F5D871}" srcOrd="0" destOrd="0" presId="urn:microsoft.com/office/officeart/2005/8/layout/cycle2"/>
    <dgm:cxn modelId="{D1AD0CB4-19F1-468C-849A-A002DD7F6D88}" type="presOf" srcId="{2422C815-A37F-4CDE-88AB-F01F667A91F6}" destId="{4FD5CF00-7CE7-4168-AEEF-EF7ECC22B039}" srcOrd="1" destOrd="0" presId="urn:microsoft.com/office/officeart/2005/8/layout/cycle2"/>
    <dgm:cxn modelId="{799CF5B8-BE3B-46F5-A677-B03D82E6A929}" type="presOf" srcId="{708C5FED-FE5C-4085-A745-83D043EFA94D}" destId="{62F18867-541B-4001-A5AF-0B5CC0E69453}" srcOrd="1" destOrd="0" presId="urn:microsoft.com/office/officeart/2005/8/layout/cycle2"/>
    <dgm:cxn modelId="{763DCCD5-6457-4366-A385-9A38A4386CA7}" srcId="{5A063E94-CB77-4B35-8D66-B5F06D9FA8D5}" destId="{0B6EB3D7-8AFE-4CF5-9B1A-68A3178392FC}" srcOrd="0" destOrd="0" parTransId="{0576E1CE-3CDE-48A3-858C-9531333C55CB}" sibTransId="{78D488D3-D2A6-4166-BB52-25CCF06C665E}"/>
    <dgm:cxn modelId="{6CAB0DE1-5638-457E-91B7-6F89B862212F}" type="presOf" srcId="{78D488D3-D2A6-4166-BB52-25CCF06C665E}" destId="{5119F0DE-A80F-48CF-AA1C-FBE3F660471C}" srcOrd="0" destOrd="0" presId="urn:microsoft.com/office/officeart/2005/8/layout/cycle2"/>
    <dgm:cxn modelId="{640928E3-FAE4-4975-B41A-0855EF8C5783}" type="presOf" srcId="{ACD406B4-561C-43EC-8EBB-61CB233F84CE}" destId="{B4BEA67D-8699-4E03-A29A-65FCB5305332}" srcOrd="0" destOrd="0" presId="urn:microsoft.com/office/officeart/2005/8/layout/cycle2"/>
    <dgm:cxn modelId="{F9D826E7-026C-42D5-87CA-42EFA7A264C6}" type="presOf" srcId="{78D488D3-D2A6-4166-BB52-25CCF06C665E}" destId="{EDF87890-CF55-4B3D-AEFF-1E1F081B9078}" srcOrd="1" destOrd="0" presId="urn:microsoft.com/office/officeart/2005/8/layout/cycle2"/>
    <dgm:cxn modelId="{C7FF86EB-D857-4947-8BD2-B196E88D6684}" type="presOf" srcId="{F4E55952-29F0-4B49-A328-03911488188B}" destId="{BA5E4D39-4803-4689-858A-6E95936F2327}" srcOrd="0" destOrd="0" presId="urn:microsoft.com/office/officeart/2005/8/layout/cycle2"/>
    <dgm:cxn modelId="{3EFB6BF3-BDF5-4014-9F64-0985805C99D3}" srcId="{5A063E94-CB77-4B35-8D66-B5F06D9FA8D5}" destId="{21B7DD8F-4BFF-43C6-8A33-C4BD15727443}" srcOrd="5" destOrd="0" parTransId="{CA8F6AEC-1B99-43B0-B3D4-5977A5DF2629}" sibTransId="{181A7B6F-CCCF-4783-8AE6-8D1DA9A8E0E5}"/>
    <dgm:cxn modelId="{2312C3F6-D5FA-4868-9552-50515A3B60D5}" type="presOf" srcId="{691BCBDF-15CF-45A8-8213-D63411B52F76}" destId="{C0A531DC-0466-4869-80C8-54E4EDEB96D5}" srcOrd="1" destOrd="0" presId="urn:microsoft.com/office/officeart/2005/8/layout/cycle2"/>
    <dgm:cxn modelId="{27B37D1D-F0FC-44EF-860A-9486F96D873A}" type="presParOf" srcId="{91DA6BD9-7304-4101-BFB1-FE396B366586}" destId="{394E94A6-FBBD-4BE0-A61A-8A9929B44600}" srcOrd="0" destOrd="0" presId="urn:microsoft.com/office/officeart/2005/8/layout/cycle2"/>
    <dgm:cxn modelId="{808A8F24-8683-464E-A271-DD3515BD465E}" type="presParOf" srcId="{91DA6BD9-7304-4101-BFB1-FE396B366586}" destId="{5119F0DE-A80F-48CF-AA1C-FBE3F660471C}" srcOrd="1" destOrd="0" presId="urn:microsoft.com/office/officeart/2005/8/layout/cycle2"/>
    <dgm:cxn modelId="{9188C7A1-9472-461D-B63C-C592EC18FA60}" type="presParOf" srcId="{5119F0DE-A80F-48CF-AA1C-FBE3F660471C}" destId="{EDF87890-CF55-4B3D-AEFF-1E1F081B9078}" srcOrd="0" destOrd="0" presId="urn:microsoft.com/office/officeart/2005/8/layout/cycle2"/>
    <dgm:cxn modelId="{E540CCD1-865B-4A2F-A3E6-836987EC2C38}" type="presParOf" srcId="{91DA6BD9-7304-4101-BFB1-FE396B366586}" destId="{09EDCEDD-F87B-405D-92DB-2CE639C4F25C}" srcOrd="2" destOrd="0" presId="urn:microsoft.com/office/officeart/2005/8/layout/cycle2"/>
    <dgm:cxn modelId="{909AF841-EEFB-40C3-92DE-54505336A694}" type="presParOf" srcId="{91DA6BD9-7304-4101-BFB1-FE396B366586}" destId="{B982F917-33A6-4D23-B37E-ED3B4B67CAD3}" srcOrd="3" destOrd="0" presId="urn:microsoft.com/office/officeart/2005/8/layout/cycle2"/>
    <dgm:cxn modelId="{47713EFA-CCB6-45EF-B4F9-5361E1962066}" type="presParOf" srcId="{B982F917-33A6-4D23-B37E-ED3B4B67CAD3}" destId="{DAFF6E30-C2BD-42D7-8892-5ECC8F6AAC2D}" srcOrd="0" destOrd="0" presId="urn:microsoft.com/office/officeart/2005/8/layout/cycle2"/>
    <dgm:cxn modelId="{C0049C18-8B13-4A84-8B7D-EC4FCFCE92F2}" type="presParOf" srcId="{91DA6BD9-7304-4101-BFB1-FE396B366586}" destId="{B4BEA67D-8699-4E03-A29A-65FCB5305332}" srcOrd="4" destOrd="0" presId="urn:microsoft.com/office/officeart/2005/8/layout/cycle2"/>
    <dgm:cxn modelId="{F00ADAC3-1FDF-4C8F-94BF-A67F4A87D5D7}" type="presParOf" srcId="{91DA6BD9-7304-4101-BFB1-FE396B366586}" destId="{DA092EF5-DD28-4866-BA33-DCE8DF1DFA95}" srcOrd="5" destOrd="0" presId="urn:microsoft.com/office/officeart/2005/8/layout/cycle2"/>
    <dgm:cxn modelId="{558A7D2A-836C-4B45-94B3-167542B360D4}" type="presParOf" srcId="{DA092EF5-DD28-4866-BA33-DCE8DF1DFA95}" destId="{92723943-442B-49CB-A33C-A2411C4592D5}" srcOrd="0" destOrd="0" presId="urn:microsoft.com/office/officeart/2005/8/layout/cycle2"/>
    <dgm:cxn modelId="{C4149799-98B6-4D1B-A5B7-7C3705CCC017}" type="presParOf" srcId="{91DA6BD9-7304-4101-BFB1-FE396B366586}" destId="{DC3C4F55-70DF-46FA-920F-3633675BBF5D}" srcOrd="6" destOrd="0" presId="urn:microsoft.com/office/officeart/2005/8/layout/cycle2"/>
    <dgm:cxn modelId="{CAE12E35-1BB5-4030-8E2F-DCC43CAEA660}" type="presParOf" srcId="{91DA6BD9-7304-4101-BFB1-FE396B366586}" destId="{49E9FE83-80EE-4143-B16E-F20FBF4BEFCF}" srcOrd="7" destOrd="0" presId="urn:microsoft.com/office/officeart/2005/8/layout/cycle2"/>
    <dgm:cxn modelId="{6B4A4E5B-927B-4BDD-8390-FCCF941FF215}" type="presParOf" srcId="{49E9FE83-80EE-4143-B16E-F20FBF4BEFCF}" destId="{4FD5CF00-7CE7-4168-AEEF-EF7ECC22B039}" srcOrd="0" destOrd="0" presId="urn:microsoft.com/office/officeart/2005/8/layout/cycle2"/>
    <dgm:cxn modelId="{7D28D868-3257-4B70-924C-47F3EBEC6B54}" type="presParOf" srcId="{91DA6BD9-7304-4101-BFB1-FE396B366586}" destId="{D54F53A1-E377-4994-A5D6-96BD1E446E09}" srcOrd="8" destOrd="0" presId="urn:microsoft.com/office/officeart/2005/8/layout/cycle2"/>
    <dgm:cxn modelId="{B0492E6D-039B-4C70-A693-8946F8A39ED4}" type="presParOf" srcId="{91DA6BD9-7304-4101-BFB1-FE396B366586}" destId="{AD046D53-A40C-45A3-A16F-EB3561F5D871}" srcOrd="9" destOrd="0" presId="urn:microsoft.com/office/officeart/2005/8/layout/cycle2"/>
    <dgm:cxn modelId="{B5420A90-4592-4E8B-96B1-06928EE6308E}" type="presParOf" srcId="{AD046D53-A40C-45A3-A16F-EB3561F5D871}" destId="{62F18867-541B-4001-A5AF-0B5CC0E69453}" srcOrd="0" destOrd="0" presId="urn:microsoft.com/office/officeart/2005/8/layout/cycle2"/>
    <dgm:cxn modelId="{5CEC2465-876E-478B-8F63-51C4D89EBCBF}" type="presParOf" srcId="{91DA6BD9-7304-4101-BFB1-FE396B366586}" destId="{08575E62-799C-43D8-94DA-BE9B05F95A3F}" srcOrd="10" destOrd="0" presId="urn:microsoft.com/office/officeart/2005/8/layout/cycle2"/>
    <dgm:cxn modelId="{238B8D0C-FEDE-4154-A281-3198A28AF23C}" type="presParOf" srcId="{91DA6BD9-7304-4101-BFB1-FE396B366586}" destId="{0E99B0E5-692A-4D76-B8B6-3A3E45B97BF0}" srcOrd="11" destOrd="0" presId="urn:microsoft.com/office/officeart/2005/8/layout/cycle2"/>
    <dgm:cxn modelId="{81DD9CE3-60A3-4CCD-8892-C7C55E7DCB9F}" type="presParOf" srcId="{0E99B0E5-692A-4D76-B8B6-3A3E45B97BF0}" destId="{ED61088F-2265-4D04-BBCA-9D0D828D6C9F}" srcOrd="0" destOrd="0" presId="urn:microsoft.com/office/officeart/2005/8/layout/cycle2"/>
    <dgm:cxn modelId="{513FF05D-E0E7-4757-8015-FE515483C087}" type="presParOf" srcId="{91DA6BD9-7304-4101-BFB1-FE396B366586}" destId="{A56ACF2F-461A-4A2A-8684-A1445827A5F3}" srcOrd="12" destOrd="0" presId="urn:microsoft.com/office/officeart/2005/8/layout/cycle2"/>
    <dgm:cxn modelId="{ABDD93B3-7490-46E6-94E1-517518383125}" type="presParOf" srcId="{91DA6BD9-7304-4101-BFB1-FE396B366586}" destId="{C0111933-E7F5-4229-BAB0-C1B24764683C}" srcOrd="13" destOrd="0" presId="urn:microsoft.com/office/officeart/2005/8/layout/cycle2"/>
    <dgm:cxn modelId="{5904533C-1346-40CB-8148-77D3BFBD02D5}" type="presParOf" srcId="{C0111933-E7F5-4229-BAB0-C1B24764683C}" destId="{C0A531DC-0466-4869-80C8-54E4EDEB96D5}" srcOrd="0" destOrd="0" presId="urn:microsoft.com/office/officeart/2005/8/layout/cycle2"/>
    <dgm:cxn modelId="{71FD1B9F-8407-4B2F-A024-C8D4981C6ADD}" type="presParOf" srcId="{91DA6BD9-7304-4101-BFB1-FE396B366586}" destId="{799AB9C6-C0AC-44EA-80C9-BCA3F3BCC4C9}" srcOrd="14" destOrd="0" presId="urn:microsoft.com/office/officeart/2005/8/layout/cycle2"/>
    <dgm:cxn modelId="{4D6829CF-72F1-47A3-B6EF-6F66E559CDEF}" type="presParOf" srcId="{91DA6BD9-7304-4101-BFB1-FE396B366586}" destId="{BA5E4D39-4803-4689-858A-6E95936F2327}" srcOrd="15" destOrd="0" presId="urn:microsoft.com/office/officeart/2005/8/layout/cycle2"/>
    <dgm:cxn modelId="{D107F34A-8F90-4A4A-8B08-2F9412B9BD6E}" type="presParOf" srcId="{BA5E4D39-4803-4689-858A-6E95936F2327}" destId="{07654D27-AB6A-45C1-802F-260CA4EB6B2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26BB35-46DF-451F-8901-FC55E566E62A}" type="doc">
      <dgm:prSet loTypeId="urn:microsoft.com/office/officeart/2005/8/layout/cycle8" loCatId="cycle" qsTypeId="urn:microsoft.com/office/officeart/2005/8/quickstyle/3d1" qsCatId="3D" csTypeId="urn:microsoft.com/office/officeart/2005/8/colors/colorful3" csCatId="colorful" phldr="1"/>
      <dgm:spPr/>
    </dgm:pt>
    <dgm:pt modelId="{496D56E2-24CF-4FF4-80FC-8D575272B7EB}">
      <dgm:prSet phldrT="[Text]" custT="1"/>
      <dgm:spPr/>
      <dgm:t>
        <a:bodyPr/>
        <a:lstStyle/>
        <a:p>
          <a:r>
            <a:rPr lang="en-US" sz="1700" dirty="0"/>
            <a:t>Pre -establishment</a:t>
          </a:r>
          <a:endParaRPr lang="en-CH" sz="1700" dirty="0"/>
        </a:p>
      </dgm:t>
    </dgm:pt>
    <dgm:pt modelId="{60249B99-80A2-466A-9CF0-F757955C15FD}" type="parTrans" cxnId="{5F136DAB-DDA0-45CD-AD7E-6E7A165D6DF7}">
      <dgm:prSet/>
      <dgm:spPr/>
      <dgm:t>
        <a:bodyPr/>
        <a:lstStyle/>
        <a:p>
          <a:endParaRPr lang="en-CH"/>
        </a:p>
      </dgm:t>
    </dgm:pt>
    <dgm:pt modelId="{4CEDD0C9-110B-481C-945E-2FC454C6B97D}" type="sibTrans" cxnId="{5F136DAB-DDA0-45CD-AD7E-6E7A165D6DF7}">
      <dgm:prSet/>
      <dgm:spPr/>
      <dgm:t>
        <a:bodyPr/>
        <a:lstStyle/>
        <a:p>
          <a:endParaRPr lang="en-CH"/>
        </a:p>
      </dgm:t>
    </dgm:pt>
    <dgm:pt modelId="{8B4BA9CF-6218-4CC5-AAB9-3F3321E90C19}">
      <dgm:prSet phldrT="[Text]" custT="1"/>
      <dgm:spPr/>
      <dgm:t>
        <a:bodyPr/>
        <a:lstStyle/>
        <a:p>
          <a:r>
            <a:rPr lang="en-US" sz="2000" dirty="0"/>
            <a:t>Establishment</a:t>
          </a:r>
          <a:endParaRPr lang="en-CH" sz="2000" dirty="0"/>
        </a:p>
      </dgm:t>
    </dgm:pt>
    <dgm:pt modelId="{DFFE95E9-5204-4271-8886-84B6D01D5CEF}" type="parTrans" cxnId="{1397E210-59F1-4579-AA72-6A92C5950BBA}">
      <dgm:prSet/>
      <dgm:spPr/>
      <dgm:t>
        <a:bodyPr/>
        <a:lstStyle/>
        <a:p>
          <a:endParaRPr lang="en-CH"/>
        </a:p>
      </dgm:t>
    </dgm:pt>
    <dgm:pt modelId="{7616CF35-D5A4-45A2-95C0-B7CE8FBBB4B0}" type="sibTrans" cxnId="{1397E210-59F1-4579-AA72-6A92C5950BBA}">
      <dgm:prSet/>
      <dgm:spPr/>
      <dgm:t>
        <a:bodyPr/>
        <a:lstStyle/>
        <a:p>
          <a:endParaRPr lang="en-CH"/>
        </a:p>
      </dgm:t>
    </dgm:pt>
    <dgm:pt modelId="{8D51575C-0476-4873-A99B-3DE3FE0F8E5B}">
      <dgm:prSet phldrT="[Text]"/>
      <dgm:spPr/>
      <dgm:t>
        <a:bodyPr/>
        <a:lstStyle/>
        <a:p>
          <a:r>
            <a:rPr lang="en-US" dirty="0"/>
            <a:t>Post-establishment</a:t>
          </a:r>
          <a:endParaRPr lang="en-CH" dirty="0"/>
        </a:p>
      </dgm:t>
    </dgm:pt>
    <dgm:pt modelId="{41E07167-6045-474D-B6F7-5C38127756AF}" type="parTrans" cxnId="{1581B0E4-7EE1-4DD8-A964-9D1C643997CB}">
      <dgm:prSet/>
      <dgm:spPr/>
      <dgm:t>
        <a:bodyPr/>
        <a:lstStyle/>
        <a:p>
          <a:endParaRPr lang="en-CH"/>
        </a:p>
      </dgm:t>
    </dgm:pt>
    <dgm:pt modelId="{2AD5B02F-6D0D-4179-AA74-32F45B33DE5D}" type="sibTrans" cxnId="{1581B0E4-7EE1-4DD8-A964-9D1C643997CB}">
      <dgm:prSet/>
      <dgm:spPr/>
      <dgm:t>
        <a:bodyPr/>
        <a:lstStyle/>
        <a:p>
          <a:endParaRPr lang="en-CH"/>
        </a:p>
      </dgm:t>
    </dgm:pt>
    <dgm:pt modelId="{74759D3F-47C6-4458-87E2-3F8BBBF4B3C1}" type="pres">
      <dgm:prSet presAssocID="{6926BB35-46DF-451F-8901-FC55E566E62A}" presName="compositeShape" presStyleCnt="0">
        <dgm:presLayoutVars>
          <dgm:chMax val="7"/>
          <dgm:dir/>
          <dgm:resizeHandles val="exact"/>
        </dgm:presLayoutVars>
      </dgm:prSet>
      <dgm:spPr/>
    </dgm:pt>
    <dgm:pt modelId="{5F90C430-8F24-4A29-9BBD-1406AA825202}" type="pres">
      <dgm:prSet presAssocID="{6926BB35-46DF-451F-8901-FC55E566E62A}" presName="wedge1" presStyleLbl="node1" presStyleIdx="0" presStyleCnt="3"/>
      <dgm:spPr/>
    </dgm:pt>
    <dgm:pt modelId="{C9114C29-88C7-499F-BF72-93A2136E1287}" type="pres">
      <dgm:prSet presAssocID="{6926BB35-46DF-451F-8901-FC55E566E62A}" presName="dummy1a" presStyleCnt="0"/>
      <dgm:spPr/>
    </dgm:pt>
    <dgm:pt modelId="{A8F6EDBB-C4A0-43DE-BB89-2522FF4C7728}" type="pres">
      <dgm:prSet presAssocID="{6926BB35-46DF-451F-8901-FC55E566E62A}" presName="dummy1b" presStyleCnt="0"/>
      <dgm:spPr/>
    </dgm:pt>
    <dgm:pt modelId="{B5FC940C-73DC-471A-8E40-46503AE8EB27}" type="pres">
      <dgm:prSet presAssocID="{6926BB35-46DF-451F-8901-FC55E566E62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4487B2F-54E7-48DB-B11B-75D33B888F76}" type="pres">
      <dgm:prSet presAssocID="{6926BB35-46DF-451F-8901-FC55E566E62A}" presName="wedge2" presStyleLbl="node1" presStyleIdx="1" presStyleCnt="3"/>
      <dgm:spPr/>
    </dgm:pt>
    <dgm:pt modelId="{3199C1D3-CC5B-45A6-A98B-00FA8FB77DC4}" type="pres">
      <dgm:prSet presAssocID="{6926BB35-46DF-451F-8901-FC55E566E62A}" presName="dummy2a" presStyleCnt="0"/>
      <dgm:spPr/>
    </dgm:pt>
    <dgm:pt modelId="{65C99995-9D03-4BB1-976E-4AEBA66D19AA}" type="pres">
      <dgm:prSet presAssocID="{6926BB35-46DF-451F-8901-FC55E566E62A}" presName="dummy2b" presStyleCnt="0"/>
      <dgm:spPr/>
    </dgm:pt>
    <dgm:pt modelId="{1BEE2DD1-5C26-4160-85B2-3AF3F6FFFB36}" type="pres">
      <dgm:prSet presAssocID="{6926BB35-46DF-451F-8901-FC55E566E62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3BAFDEB-F62F-46DD-9599-55F13245839D}" type="pres">
      <dgm:prSet presAssocID="{6926BB35-46DF-451F-8901-FC55E566E62A}" presName="wedge3" presStyleLbl="node1" presStyleIdx="2" presStyleCnt="3"/>
      <dgm:spPr/>
    </dgm:pt>
    <dgm:pt modelId="{2089F95D-E388-4BAB-B2DF-E7341A9B38EB}" type="pres">
      <dgm:prSet presAssocID="{6926BB35-46DF-451F-8901-FC55E566E62A}" presName="dummy3a" presStyleCnt="0"/>
      <dgm:spPr/>
    </dgm:pt>
    <dgm:pt modelId="{EEE54687-4370-4CD0-B642-CC65AAC78CE0}" type="pres">
      <dgm:prSet presAssocID="{6926BB35-46DF-451F-8901-FC55E566E62A}" presName="dummy3b" presStyleCnt="0"/>
      <dgm:spPr/>
    </dgm:pt>
    <dgm:pt modelId="{4A7FF34D-32B8-4A97-BE6C-244707E6A4D3}" type="pres">
      <dgm:prSet presAssocID="{6926BB35-46DF-451F-8901-FC55E566E62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FEF79410-0883-4831-A711-BA2A9F2A4F7F}" type="pres">
      <dgm:prSet presAssocID="{4CEDD0C9-110B-481C-945E-2FC454C6B97D}" presName="arrowWedge1" presStyleLbl="fgSibTrans2D1" presStyleIdx="0" presStyleCnt="3"/>
      <dgm:spPr/>
    </dgm:pt>
    <dgm:pt modelId="{133D0B20-51AB-492B-9DB5-CBCC824AD673}" type="pres">
      <dgm:prSet presAssocID="{7616CF35-D5A4-45A2-95C0-B7CE8FBBB4B0}" presName="arrowWedge2" presStyleLbl="fgSibTrans2D1" presStyleIdx="1" presStyleCnt="3"/>
      <dgm:spPr/>
    </dgm:pt>
    <dgm:pt modelId="{9219A2B8-4A4B-4091-A118-71D24943EE36}" type="pres">
      <dgm:prSet presAssocID="{2AD5B02F-6D0D-4179-AA74-32F45B33DE5D}" presName="arrowWedge3" presStyleLbl="fgSibTrans2D1" presStyleIdx="2" presStyleCnt="3"/>
      <dgm:spPr/>
    </dgm:pt>
  </dgm:ptLst>
  <dgm:cxnLst>
    <dgm:cxn modelId="{A2B6E300-21BB-40A7-9660-A3FAEEED9EDB}" type="presOf" srcId="{8D51575C-0476-4873-A99B-3DE3FE0F8E5B}" destId="{4A7FF34D-32B8-4A97-BE6C-244707E6A4D3}" srcOrd="1" destOrd="0" presId="urn:microsoft.com/office/officeart/2005/8/layout/cycle8"/>
    <dgm:cxn modelId="{1397E210-59F1-4579-AA72-6A92C5950BBA}" srcId="{6926BB35-46DF-451F-8901-FC55E566E62A}" destId="{8B4BA9CF-6218-4CC5-AAB9-3F3321E90C19}" srcOrd="1" destOrd="0" parTransId="{DFFE95E9-5204-4271-8886-84B6D01D5CEF}" sibTransId="{7616CF35-D5A4-45A2-95C0-B7CE8FBBB4B0}"/>
    <dgm:cxn modelId="{EF908411-2654-4033-864C-929305E5B338}" type="presOf" srcId="{8B4BA9CF-6218-4CC5-AAB9-3F3321E90C19}" destId="{74487B2F-54E7-48DB-B11B-75D33B888F76}" srcOrd="0" destOrd="0" presId="urn:microsoft.com/office/officeart/2005/8/layout/cycle8"/>
    <dgm:cxn modelId="{58E8AD30-A529-4AB8-A940-5366A2D39F3B}" type="presOf" srcId="{6926BB35-46DF-451F-8901-FC55E566E62A}" destId="{74759D3F-47C6-4458-87E2-3F8BBBF4B3C1}" srcOrd="0" destOrd="0" presId="urn:microsoft.com/office/officeart/2005/8/layout/cycle8"/>
    <dgm:cxn modelId="{B367B130-5CD9-46C9-8F1C-BC3B4526F062}" type="presOf" srcId="{496D56E2-24CF-4FF4-80FC-8D575272B7EB}" destId="{5F90C430-8F24-4A29-9BBD-1406AA825202}" srcOrd="0" destOrd="0" presId="urn:microsoft.com/office/officeart/2005/8/layout/cycle8"/>
    <dgm:cxn modelId="{96DD0971-E300-4298-A6E7-14111AA039E1}" type="presOf" srcId="{8D51575C-0476-4873-A99B-3DE3FE0F8E5B}" destId="{73BAFDEB-F62F-46DD-9599-55F13245839D}" srcOrd="0" destOrd="0" presId="urn:microsoft.com/office/officeart/2005/8/layout/cycle8"/>
    <dgm:cxn modelId="{1F2A1885-D46F-4561-BAFA-2A3348C60700}" type="presOf" srcId="{496D56E2-24CF-4FF4-80FC-8D575272B7EB}" destId="{B5FC940C-73DC-471A-8E40-46503AE8EB27}" srcOrd="1" destOrd="0" presId="urn:microsoft.com/office/officeart/2005/8/layout/cycle8"/>
    <dgm:cxn modelId="{5F136DAB-DDA0-45CD-AD7E-6E7A165D6DF7}" srcId="{6926BB35-46DF-451F-8901-FC55E566E62A}" destId="{496D56E2-24CF-4FF4-80FC-8D575272B7EB}" srcOrd="0" destOrd="0" parTransId="{60249B99-80A2-466A-9CF0-F757955C15FD}" sibTransId="{4CEDD0C9-110B-481C-945E-2FC454C6B97D}"/>
    <dgm:cxn modelId="{1581B0E4-7EE1-4DD8-A964-9D1C643997CB}" srcId="{6926BB35-46DF-451F-8901-FC55E566E62A}" destId="{8D51575C-0476-4873-A99B-3DE3FE0F8E5B}" srcOrd="2" destOrd="0" parTransId="{41E07167-6045-474D-B6F7-5C38127756AF}" sibTransId="{2AD5B02F-6D0D-4179-AA74-32F45B33DE5D}"/>
    <dgm:cxn modelId="{FB0606FC-4331-44EC-AD81-9F6E5A53CBBC}" type="presOf" srcId="{8B4BA9CF-6218-4CC5-AAB9-3F3321E90C19}" destId="{1BEE2DD1-5C26-4160-85B2-3AF3F6FFFB36}" srcOrd="1" destOrd="0" presId="urn:microsoft.com/office/officeart/2005/8/layout/cycle8"/>
    <dgm:cxn modelId="{8F631D3F-8217-4ABA-8A4C-643A4BDE6901}" type="presParOf" srcId="{74759D3F-47C6-4458-87E2-3F8BBBF4B3C1}" destId="{5F90C430-8F24-4A29-9BBD-1406AA825202}" srcOrd="0" destOrd="0" presId="urn:microsoft.com/office/officeart/2005/8/layout/cycle8"/>
    <dgm:cxn modelId="{BB0975F2-E1B5-43F8-9EC8-C640720FE415}" type="presParOf" srcId="{74759D3F-47C6-4458-87E2-3F8BBBF4B3C1}" destId="{C9114C29-88C7-499F-BF72-93A2136E1287}" srcOrd="1" destOrd="0" presId="urn:microsoft.com/office/officeart/2005/8/layout/cycle8"/>
    <dgm:cxn modelId="{1EC7A744-2880-44D3-8604-7D2C935F39F4}" type="presParOf" srcId="{74759D3F-47C6-4458-87E2-3F8BBBF4B3C1}" destId="{A8F6EDBB-C4A0-43DE-BB89-2522FF4C7728}" srcOrd="2" destOrd="0" presId="urn:microsoft.com/office/officeart/2005/8/layout/cycle8"/>
    <dgm:cxn modelId="{B8BC7578-0260-4C1E-98B4-0372C9DFA53A}" type="presParOf" srcId="{74759D3F-47C6-4458-87E2-3F8BBBF4B3C1}" destId="{B5FC940C-73DC-471A-8E40-46503AE8EB27}" srcOrd="3" destOrd="0" presId="urn:microsoft.com/office/officeart/2005/8/layout/cycle8"/>
    <dgm:cxn modelId="{187225F4-5995-4642-AB54-333A3842012D}" type="presParOf" srcId="{74759D3F-47C6-4458-87E2-3F8BBBF4B3C1}" destId="{74487B2F-54E7-48DB-B11B-75D33B888F76}" srcOrd="4" destOrd="0" presId="urn:microsoft.com/office/officeart/2005/8/layout/cycle8"/>
    <dgm:cxn modelId="{D576F540-B66D-4D59-8A9F-44B69A8D58A9}" type="presParOf" srcId="{74759D3F-47C6-4458-87E2-3F8BBBF4B3C1}" destId="{3199C1D3-CC5B-45A6-A98B-00FA8FB77DC4}" srcOrd="5" destOrd="0" presId="urn:microsoft.com/office/officeart/2005/8/layout/cycle8"/>
    <dgm:cxn modelId="{FCF9970B-64C3-4206-ACC9-7668FC7CB9B2}" type="presParOf" srcId="{74759D3F-47C6-4458-87E2-3F8BBBF4B3C1}" destId="{65C99995-9D03-4BB1-976E-4AEBA66D19AA}" srcOrd="6" destOrd="0" presId="urn:microsoft.com/office/officeart/2005/8/layout/cycle8"/>
    <dgm:cxn modelId="{57745D03-D043-4037-8F63-A99758C38F8D}" type="presParOf" srcId="{74759D3F-47C6-4458-87E2-3F8BBBF4B3C1}" destId="{1BEE2DD1-5C26-4160-85B2-3AF3F6FFFB36}" srcOrd="7" destOrd="0" presId="urn:microsoft.com/office/officeart/2005/8/layout/cycle8"/>
    <dgm:cxn modelId="{07CE47B9-EEFF-4755-AF1D-70B51969EA6F}" type="presParOf" srcId="{74759D3F-47C6-4458-87E2-3F8BBBF4B3C1}" destId="{73BAFDEB-F62F-46DD-9599-55F13245839D}" srcOrd="8" destOrd="0" presId="urn:microsoft.com/office/officeart/2005/8/layout/cycle8"/>
    <dgm:cxn modelId="{649E3471-CE3A-4656-8EEA-F72EE9457080}" type="presParOf" srcId="{74759D3F-47C6-4458-87E2-3F8BBBF4B3C1}" destId="{2089F95D-E388-4BAB-B2DF-E7341A9B38EB}" srcOrd="9" destOrd="0" presId="urn:microsoft.com/office/officeart/2005/8/layout/cycle8"/>
    <dgm:cxn modelId="{D7C6F825-BAC2-4505-9B90-EB960FC8602C}" type="presParOf" srcId="{74759D3F-47C6-4458-87E2-3F8BBBF4B3C1}" destId="{EEE54687-4370-4CD0-B642-CC65AAC78CE0}" srcOrd="10" destOrd="0" presId="urn:microsoft.com/office/officeart/2005/8/layout/cycle8"/>
    <dgm:cxn modelId="{45A1C675-38F1-47F0-949C-4A7CFF8DCC34}" type="presParOf" srcId="{74759D3F-47C6-4458-87E2-3F8BBBF4B3C1}" destId="{4A7FF34D-32B8-4A97-BE6C-244707E6A4D3}" srcOrd="11" destOrd="0" presId="urn:microsoft.com/office/officeart/2005/8/layout/cycle8"/>
    <dgm:cxn modelId="{FB819D02-5E21-4234-BD00-6256B7D30E2E}" type="presParOf" srcId="{74759D3F-47C6-4458-87E2-3F8BBBF4B3C1}" destId="{FEF79410-0883-4831-A711-BA2A9F2A4F7F}" srcOrd="12" destOrd="0" presId="urn:microsoft.com/office/officeart/2005/8/layout/cycle8"/>
    <dgm:cxn modelId="{7DB90130-256F-4BC0-B014-05B47BC18391}" type="presParOf" srcId="{74759D3F-47C6-4458-87E2-3F8BBBF4B3C1}" destId="{133D0B20-51AB-492B-9DB5-CBCC824AD673}" srcOrd="13" destOrd="0" presId="urn:microsoft.com/office/officeart/2005/8/layout/cycle8"/>
    <dgm:cxn modelId="{D5B26F21-B7B2-4C9E-B428-4CD22171A330}" type="presParOf" srcId="{74759D3F-47C6-4458-87E2-3F8BBBF4B3C1}" destId="{9219A2B8-4A4B-4091-A118-71D24943EE36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25E308-DCD5-44C2-BEDA-CB422C39AD22}" type="doc">
      <dgm:prSet loTypeId="urn:microsoft.com/office/officeart/2005/8/layout/chevron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CH"/>
        </a:p>
      </dgm:t>
    </dgm:pt>
    <dgm:pt modelId="{BE2C64A3-A273-4C89-A6C3-69EC9422937C}">
      <dgm:prSet phldrT="[Text]"/>
      <dgm:spPr/>
      <dgm:t>
        <a:bodyPr/>
        <a:lstStyle/>
        <a:p>
          <a:r>
            <a:rPr lang="en-US" dirty="0"/>
            <a:t>1</a:t>
          </a:r>
          <a:endParaRPr lang="en-CH" dirty="0"/>
        </a:p>
      </dgm:t>
    </dgm:pt>
    <dgm:pt modelId="{F7B47ED0-15AA-45D4-B3EB-C3C037CFBE62}" type="parTrans" cxnId="{5058C4F7-076E-4F23-92DB-50E5A2E4DDF7}">
      <dgm:prSet/>
      <dgm:spPr/>
      <dgm:t>
        <a:bodyPr/>
        <a:lstStyle/>
        <a:p>
          <a:endParaRPr lang="en-CH"/>
        </a:p>
      </dgm:t>
    </dgm:pt>
    <dgm:pt modelId="{EAC594F9-5A1A-44D5-B5C6-52649A525810}" type="sibTrans" cxnId="{5058C4F7-076E-4F23-92DB-50E5A2E4DDF7}">
      <dgm:prSet/>
      <dgm:spPr/>
      <dgm:t>
        <a:bodyPr/>
        <a:lstStyle/>
        <a:p>
          <a:endParaRPr lang="en-CH"/>
        </a:p>
      </dgm:t>
    </dgm:pt>
    <dgm:pt modelId="{D2AEAEDD-7AFD-45DB-BE14-5E5B0ADF296D}">
      <dgm:prSet phldrT="[Text]"/>
      <dgm:spPr/>
      <dgm:t>
        <a:bodyPr/>
        <a:lstStyle/>
        <a:p>
          <a:r>
            <a:rPr lang="en-US" dirty="0"/>
            <a:t>Ensure the investment regime is SDG friendly</a:t>
          </a:r>
          <a:endParaRPr lang="en-CH" dirty="0"/>
        </a:p>
      </dgm:t>
    </dgm:pt>
    <dgm:pt modelId="{EDD79D8C-C827-4093-9792-DBFD2AA3AC11}" type="parTrans" cxnId="{2DCE634C-3018-489F-9922-5202FE842A7A}">
      <dgm:prSet/>
      <dgm:spPr/>
      <dgm:t>
        <a:bodyPr/>
        <a:lstStyle/>
        <a:p>
          <a:endParaRPr lang="en-CH"/>
        </a:p>
      </dgm:t>
    </dgm:pt>
    <dgm:pt modelId="{409BC729-683E-4EC6-A714-66ACE168210A}" type="sibTrans" cxnId="{2DCE634C-3018-489F-9922-5202FE842A7A}">
      <dgm:prSet/>
      <dgm:spPr/>
      <dgm:t>
        <a:bodyPr/>
        <a:lstStyle/>
        <a:p>
          <a:endParaRPr lang="en-CH"/>
        </a:p>
      </dgm:t>
    </dgm:pt>
    <dgm:pt modelId="{F409B186-B95B-465A-B12A-21D9202D9759}">
      <dgm:prSet phldrT="[Text]"/>
      <dgm:spPr/>
      <dgm:t>
        <a:bodyPr/>
        <a:lstStyle/>
        <a:p>
          <a:r>
            <a:rPr lang="en-US" dirty="0"/>
            <a:t>Negotiate and implement agreements  with the donors’ community</a:t>
          </a:r>
          <a:endParaRPr lang="en-CH" dirty="0"/>
        </a:p>
      </dgm:t>
    </dgm:pt>
    <dgm:pt modelId="{3112D3C5-0799-4E55-80AA-742B0481403C}" type="parTrans" cxnId="{DA4757C3-93A6-40CB-AA60-50CAF92A6954}">
      <dgm:prSet/>
      <dgm:spPr/>
      <dgm:t>
        <a:bodyPr/>
        <a:lstStyle/>
        <a:p>
          <a:endParaRPr lang="en-CH"/>
        </a:p>
      </dgm:t>
    </dgm:pt>
    <dgm:pt modelId="{BC8214B2-CFEA-4CCE-820F-379644E8D08F}" type="sibTrans" cxnId="{DA4757C3-93A6-40CB-AA60-50CAF92A6954}">
      <dgm:prSet/>
      <dgm:spPr/>
      <dgm:t>
        <a:bodyPr/>
        <a:lstStyle/>
        <a:p>
          <a:endParaRPr lang="en-CH"/>
        </a:p>
      </dgm:t>
    </dgm:pt>
    <dgm:pt modelId="{7BBD5C87-B364-4612-8555-D535DF54CE1A}">
      <dgm:prSet phldrT="[Text]"/>
      <dgm:spPr/>
      <dgm:t>
        <a:bodyPr/>
        <a:lstStyle/>
        <a:p>
          <a:r>
            <a:rPr lang="en-US" dirty="0"/>
            <a:t>2</a:t>
          </a:r>
          <a:endParaRPr lang="en-CH" dirty="0"/>
        </a:p>
      </dgm:t>
    </dgm:pt>
    <dgm:pt modelId="{4BBCC8A2-A468-444C-85B1-3017CCC4BC0E}" type="parTrans" cxnId="{B3EEC1A5-1CAC-4EEF-A759-88C3B1AAB09F}">
      <dgm:prSet/>
      <dgm:spPr/>
      <dgm:t>
        <a:bodyPr/>
        <a:lstStyle/>
        <a:p>
          <a:endParaRPr lang="en-CH"/>
        </a:p>
      </dgm:t>
    </dgm:pt>
    <dgm:pt modelId="{D0D728AF-E490-4257-B47D-BCA63FDC5488}" type="sibTrans" cxnId="{B3EEC1A5-1CAC-4EEF-A759-88C3B1AAB09F}">
      <dgm:prSet/>
      <dgm:spPr/>
      <dgm:t>
        <a:bodyPr/>
        <a:lstStyle/>
        <a:p>
          <a:endParaRPr lang="en-CH"/>
        </a:p>
      </dgm:t>
    </dgm:pt>
    <dgm:pt modelId="{D9911821-0EDE-4775-9D1B-D1729CFFC1FB}">
      <dgm:prSet phldrT="[Text]"/>
      <dgm:spPr/>
      <dgm:t>
        <a:bodyPr/>
        <a:lstStyle/>
        <a:p>
          <a:r>
            <a:rPr lang="en-US" dirty="0"/>
            <a:t>Update information on investment regulations</a:t>
          </a:r>
          <a:endParaRPr lang="en-CH" dirty="0"/>
        </a:p>
      </dgm:t>
    </dgm:pt>
    <dgm:pt modelId="{57A1FFCD-14D8-40F5-A454-044DA2089019}" type="parTrans" cxnId="{4839CDAA-2456-4538-B384-5629998FA3E1}">
      <dgm:prSet/>
      <dgm:spPr/>
      <dgm:t>
        <a:bodyPr/>
        <a:lstStyle/>
        <a:p>
          <a:endParaRPr lang="en-CH"/>
        </a:p>
      </dgm:t>
    </dgm:pt>
    <dgm:pt modelId="{8F28657A-8B7D-43B0-BADC-58FF9A41295E}" type="sibTrans" cxnId="{4839CDAA-2456-4538-B384-5629998FA3E1}">
      <dgm:prSet/>
      <dgm:spPr/>
      <dgm:t>
        <a:bodyPr/>
        <a:lstStyle/>
        <a:p>
          <a:endParaRPr lang="en-CH"/>
        </a:p>
      </dgm:t>
    </dgm:pt>
    <dgm:pt modelId="{72291BB6-6D90-4AD6-A066-FC5A78779B42}">
      <dgm:prSet phldrT="[Text]"/>
      <dgm:spPr/>
      <dgm:t>
        <a:bodyPr/>
        <a:lstStyle/>
        <a:p>
          <a:r>
            <a:rPr lang="en-US" dirty="0"/>
            <a:t>Made clear and available any guidelines e.g.  for screening and investment proposals</a:t>
          </a:r>
          <a:endParaRPr lang="en-CH" dirty="0"/>
        </a:p>
      </dgm:t>
    </dgm:pt>
    <dgm:pt modelId="{62ED700F-0376-4175-ABD5-F481A51A5B13}" type="parTrans" cxnId="{81A73FA6-A058-47D5-9DA0-4394E86CFA54}">
      <dgm:prSet/>
      <dgm:spPr/>
      <dgm:t>
        <a:bodyPr/>
        <a:lstStyle/>
        <a:p>
          <a:endParaRPr lang="en-CH"/>
        </a:p>
      </dgm:t>
    </dgm:pt>
    <dgm:pt modelId="{777AF586-FC42-45A4-B2E8-07122408A62C}" type="sibTrans" cxnId="{81A73FA6-A058-47D5-9DA0-4394E86CFA54}">
      <dgm:prSet/>
      <dgm:spPr/>
      <dgm:t>
        <a:bodyPr/>
        <a:lstStyle/>
        <a:p>
          <a:endParaRPr lang="en-CH"/>
        </a:p>
      </dgm:t>
    </dgm:pt>
    <dgm:pt modelId="{33A673C9-2B61-454F-99F8-EB5DD54E8241}">
      <dgm:prSet phldrT="[Text]"/>
      <dgm:spPr/>
      <dgm:t>
        <a:bodyPr/>
        <a:lstStyle/>
        <a:p>
          <a:r>
            <a:rPr lang="en-US" dirty="0"/>
            <a:t>3</a:t>
          </a:r>
          <a:endParaRPr lang="en-CH" dirty="0"/>
        </a:p>
      </dgm:t>
    </dgm:pt>
    <dgm:pt modelId="{B4F1B945-2749-451C-BFE5-B3152565486A}" type="parTrans" cxnId="{03CE7654-142B-4066-A7D1-2CCD0F29FFB4}">
      <dgm:prSet/>
      <dgm:spPr/>
      <dgm:t>
        <a:bodyPr/>
        <a:lstStyle/>
        <a:p>
          <a:endParaRPr lang="en-CH"/>
        </a:p>
      </dgm:t>
    </dgm:pt>
    <dgm:pt modelId="{F4D198D3-571D-4D36-8B64-92E0A04505B2}" type="sibTrans" cxnId="{03CE7654-142B-4066-A7D1-2CCD0F29FFB4}">
      <dgm:prSet/>
      <dgm:spPr/>
      <dgm:t>
        <a:bodyPr/>
        <a:lstStyle/>
        <a:p>
          <a:endParaRPr lang="en-CH"/>
        </a:p>
      </dgm:t>
    </dgm:pt>
    <dgm:pt modelId="{0ABD065A-A204-46B0-972A-353BFF14BF6E}">
      <dgm:prSet phldrT="[Text]"/>
      <dgm:spPr/>
      <dgm:t>
        <a:bodyPr/>
        <a:lstStyle/>
        <a:p>
          <a:r>
            <a:rPr lang="en-US" dirty="0"/>
            <a:t>Pre-empt SDG facilitation issues</a:t>
          </a:r>
          <a:endParaRPr lang="en-CH" dirty="0"/>
        </a:p>
      </dgm:t>
    </dgm:pt>
    <dgm:pt modelId="{C84C2776-F5FF-4AAB-9323-AAC515F0DA72}" type="parTrans" cxnId="{E34B7963-17E8-4EF9-AD4C-73FBD2BA76AD}">
      <dgm:prSet/>
      <dgm:spPr/>
      <dgm:t>
        <a:bodyPr/>
        <a:lstStyle/>
        <a:p>
          <a:endParaRPr lang="en-CH"/>
        </a:p>
      </dgm:t>
    </dgm:pt>
    <dgm:pt modelId="{551747F3-DC48-4185-B63D-AE7BC68A4773}" type="sibTrans" cxnId="{E34B7963-17E8-4EF9-AD4C-73FBD2BA76AD}">
      <dgm:prSet/>
      <dgm:spPr/>
      <dgm:t>
        <a:bodyPr/>
        <a:lstStyle/>
        <a:p>
          <a:endParaRPr lang="en-CH"/>
        </a:p>
      </dgm:t>
    </dgm:pt>
    <dgm:pt modelId="{991F1FF4-6287-4F4A-86DB-E8C8E727F613}">
      <dgm:prSet phldrT="[Text]"/>
      <dgm:spPr/>
      <dgm:t>
        <a:bodyPr/>
        <a:lstStyle/>
        <a:p>
          <a:r>
            <a:rPr lang="en-US" dirty="0"/>
            <a:t>Partner locally with experts in the SDG areas</a:t>
          </a:r>
          <a:endParaRPr lang="en-CH" dirty="0"/>
        </a:p>
      </dgm:t>
    </dgm:pt>
    <dgm:pt modelId="{3ED0C4F7-16E8-4689-BA90-9BC751F7AE6C}" type="parTrans" cxnId="{C9FCA2C0-B782-470A-951B-ACEB1CEB20CD}">
      <dgm:prSet/>
      <dgm:spPr/>
      <dgm:t>
        <a:bodyPr/>
        <a:lstStyle/>
        <a:p>
          <a:endParaRPr lang="en-CH"/>
        </a:p>
      </dgm:t>
    </dgm:pt>
    <dgm:pt modelId="{2E8ABAD9-127F-476A-A4FD-CDBA327FEC25}" type="sibTrans" cxnId="{C9FCA2C0-B782-470A-951B-ACEB1CEB20CD}">
      <dgm:prSet/>
      <dgm:spPr/>
      <dgm:t>
        <a:bodyPr/>
        <a:lstStyle/>
        <a:p>
          <a:endParaRPr lang="en-CH"/>
        </a:p>
      </dgm:t>
    </dgm:pt>
    <dgm:pt modelId="{4A448781-E4C6-4E0E-BB5A-95AA1219BD77}" type="pres">
      <dgm:prSet presAssocID="{8325E308-DCD5-44C2-BEDA-CB422C39AD22}" presName="linearFlow" presStyleCnt="0">
        <dgm:presLayoutVars>
          <dgm:dir/>
          <dgm:animLvl val="lvl"/>
          <dgm:resizeHandles val="exact"/>
        </dgm:presLayoutVars>
      </dgm:prSet>
      <dgm:spPr/>
    </dgm:pt>
    <dgm:pt modelId="{85393C7D-1A9C-4CAA-9D4F-A9F42C43ED61}" type="pres">
      <dgm:prSet presAssocID="{BE2C64A3-A273-4C89-A6C3-69EC9422937C}" presName="composite" presStyleCnt="0"/>
      <dgm:spPr/>
    </dgm:pt>
    <dgm:pt modelId="{0BA0EFBE-3251-495A-B449-756A0A35442B}" type="pres">
      <dgm:prSet presAssocID="{BE2C64A3-A273-4C89-A6C3-69EC9422937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765EA66-4DD1-4D79-8C3F-7547BA13C9D6}" type="pres">
      <dgm:prSet presAssocID="{BE2C64A3-A273-4C89-A6C3-69EC9422937C}" presName="descendantText" presStyleLbl="alignAcc1" presStyleIdx="0" presStyleCnt="3">
        <dgm:presLayoutVars>
          <dgm:bulletEnabled val="1"/>
        </dgm:presLayoutVars>
      </dgm:prSet>
      <dgm:spPr/>
    </dgm:pt>
    <dgm:pt modelId="{11BB9CC0-0E2D-49CF-BCFA-980B47621BB0}" type="pres">
      <dgm:prSet presAssocID="{EAC594F9-5A1A-44D5-B5C6-52649A525810}" presName="sp" presStyleCnt="0"/>
      <dgm:spPr/>
    </dgm:pt>
    <dgm:pt modelId="{0C608239-9045-4B3E-80EB-623DFD632F12}" type="pres">
      <dgm:prSet presAssocID="{7BBD5C87-B364-4612-8555-D535DF54CE1A}" presName="composite" presStyleCnt="0"/>
      <dgm:spPr/>
    </dgm:pt>
    <dgm:pt modelId="{B576AD71-AA70-43E9-9868-AC10AE551F60}" type="pres">
      <dgm:prSet presAssocID="{7BBD5C87-B364-4612-8555-D535DF54CE1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61F0F14-D169-4E33-9DAD-8996632E4F67}" type="pres">
      <dgm:prSet presAssocID="{7BBD5C87-B364-4612-8555-D535DF54CE1A}" presName="descendantText" presStyleLbl="alignAcc1" presStyleIdx="1" presStyleCnt="3" custLinFactNeighborY="0">
        <dgm:presLayoutVars>
          <dgm:bulletEnabled val="1"/>
        </dgm:presLayoutVars>
      </dgm:prSet>
      <dgm:spPr/>
    </dgm:pt>
    <dgm:pt modelId="{81CCCA57-0CAC-497F-8FB4-260EFE063430}" type="pres">
      <dgm:prSet presAssocID="{D0D728AF-E490-4257-B47D-BCA63FDC5488}" presName="sp" presStyleCnt="0"/>
      <dgm:spPr/>
    </dgm:pt>
    <dgm:pt modelId="{3EA95D3B-32C3-464A-A592-B3238F51C9E8}" type="pres">
      <dgm:prSet presAssocID="{33A673C9-2B61-454F-99F8-EB5DD54E8241}" presName="composite" presStyleCnt="0"/>
      <dgm:spPr/>
    </dgm:pt>
    <dgm:pt modelId="{C594E83D-36D0-4041-9E7E-15AF372E6103}" type="pres">
      <dgm:prSet presAssocID="{33A673C9-2B61-454F-99F8-EB5DD54E824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CCBBF90-9411-4958-B92C-E42A69A2EC52}" type="pres">
      <dgm:prSet presAssocID="{33A673C9-2B61-454F-99F8-EB5DD54E8241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A5B4001-F128-4AC6-B730-92B1034DB3B1}" type="presOf" srcId="{7BBD5C87-B364-4612-8555-D535DF54CE1A}" destId="{B576AD71-AA70-43E9-9868-AC10AE551F60}" srcOrd="0" destOrd="0" presId="urn:microsoft.com/office/officeart/2005/8/layout/chevron2"/>
    <dgm:cxn modelId="{944B912A-88FD-4A59-832C-E67A923F991A}" type="presOf" srcId="{D2AEAEDD-7AFD-45DB-BE14-5E5B0ADF296D}" destId="{9765EA66-4DD1-4D79-8C3F-7547BA13C9D6}" srcOrd="0" destOrd="0" presId="urn:microsoft.com/office/officeart/2005/8/layout/chevron2"/>
    <dgm:cxn modelId="{2FBB5440-6450-4945-A549-DAF582200ECE}" type="presOf" srcId="{0ABD065A-A204-46B0-972A-353BFF14BF6E}" destId="{ECCBBF90-9411-4958-B92C-E42A69A2EC52}" srcOrd="0" destOrd="0" presId="urn:microsoft.com/office/officeart/2005/8/layout/chevron2"/>
    <dgm:cxn modelId="{E34B7963-17E8-4EF9-AD4C-73FBD2BA76AD}" srcId="{33A673C9-2B61-454F-99F8-EB5DD54E8241}" destId="{0ABD065A-A204-46B0-972A-353BFF14BF6E}" srcOrd="0" destOrd="0" parTransId="{C84C2776-F5FF-4AAB-9323-AAC515F0DA72}" sibTransId="{551747F3-DC48-4185-B63D-AE7BC68A4773}"/>
    <dgm:cxn modelId="{AA36CC63-207A-453B-999F-55214630B3A6}" type="presOf" srcId="{8325E308-DCD5-44C2-BEDA-CB422C39AD22}" destId="{4A448781-E4C6-4E0E-BB5A-95AA1219BD77}" srcOrd="0" destOrd="0" presId="urn:microsoft.com/office/officeart/2005/8/layout/chevron2"/>
    <dgm:cxn modelId="{9C092A66-0930-45CC-9B12-CB8117FD98D4}" type="presOf" srcId="{33A673C9-2B61-454F-99F8-EB5DD54E8241}" destId="{C594E83D-36D0-4041-9E7E-15AF372E6103}" srcOrd="0" destOrd="0" presId="urn:microsoft.com/office/officeart/2005/8/layout/chevron2"/>
    <dgm:cxn modelId="{2DCE634C-3018-489F-9922-5202FE842A7A}" srcId="{BE2C64A3-A273-4C89-A6C3-69EC9422937C}" destId="{D2AEAEDD-7AFD-45DB-BE14-5E5B0ADF296D}" srcOrd="0" destOrd="0" parTransId="{EDD79D8C-C827-4093-9792-DBFD2AA3AC11}" sibTransId="{409BC729-683E-4EC6-A714-66ACE168210A}"/>
    <dgm:cxn modelId="{03CE7654-142B-4066-A7D1-2CCD0F29FFB4}" srcId="{8325E308-DCD5-44C2-BEDA-CB422C39AD22}" destId="{33A673C9-2B61-454F-99F8-EB5DD54E8241}" srcOrd="2" destOrd="0" parTransId="{B4F1B945-2749-451C-BFE5-B3152565486A}" sibTransId="{F4D198D3-571D-4D36-8B64-92E0A04505B2}"/>
    <dgm:cxn modelId="{35441258-1E01-4618-9F0D-EED37DEB835D}" type="presOf" srcId="{D9911821-0EDE-4775-9D1B-D1729CFFC1FB}" destId="{961F0F14-D169-4E33-9DAD-8996632E4F67}" srcOrd="0" destOrd="0" presId="urn:microsoft.com/office/officeart/2005/8/layout/chevron2"/>
    <dgm:cxn modelId="{3938E389-72BC-4809-961B-1CBA38D69AC0}" type="presOf" srcId="{BE2C64A3-A273-4C89-A6C3-69EC9422937C}" destId="{0BA0EFBE-3251-495A-B449-756A0A35442B}" srcOrd="0" destOrd="0" presId="urn:microsoft.com/office/officeart/2005/8/layout/chevron2"/>
    <dgm:cxn modelId="{9EF5F096-8E96-467A-A6AC-F24F618F55AC}" type="presOf" srcId="{991F1FF4-6287-4F4A-86DB-E8C8E727F613}" destId="{ECCBBF90-9411-4958-B92C-E42A69A2EC52}" srcOrd="0" destOrd="1" presId="urn:microsoft.com/office/officeart/2005/8/layout/chevron2"/>
    <dgm:cxn modelId="{6284D59E-08B5-4BFC-A274-7405DF91285B}" type="presOf" srcId="{72291BB6-6D90-4AD6-A066-FC5A78779B42}" destId="{961F0F14-D169-4E33-9DAD-8996632E4F67}" srcOrd="0" destOrd="1" presId="urn:microsoft.com/office/officeart/2005/8/layout/chevron2"/>
    <dgm:cxn modelId="{B3EEC1A5-1CAC-4EEF-A759-88C3B1AAB09F}" srcId="{8325E308-DCD5-44C2-BEDA-CB422C39AD22}" destId="{7BBD5C87-B364-4612-8555-D535DF54CE1A}" srcOrd="1" destOrd="0" parTransId="{4BBCC8A2-A468-444C-85B1-3017CCC4BC0E}" sibTransId="{D0D728AF-E490-4257-B47D-BCA63FDC5488}"/>
    <dgm:cxn modelId="{81A73FA6-A058-47D5-9DA0-4394E86CFA54}" srcId="{7BBD5C87-B364-4612-8555-D535DF54CE1A}" destId="{72291BB6-6D90-4AD6-A066-FC5A78779B42}" srcOrd="1" destOrd="0" parTransId="{62ED700F-0376-4175-ABD5-F481A51A5B13}" sibTransId="{777AF586-FC42-45A4-B2E8-07122408A62C}"/>
    <dgm:cxn modelId="{4839CDAA-2456-4538-B384-5629998FA3E1}" srcId="{7BBD5C87-B364-4612-8555-D535DF54CE1A}" destId="{D9911821-0EDE-4775-9D1B-D1729CFFC1FB}" srcOrd="0" destOrd="0" parTransId="{57A1FFCD-14D8-40F5-A454-044DA2089019}" sibTransId="{8F28657A-8B7D-43B0-BADC-58FF9A41295E}"/>
    <dgm:cxn modelId="{17C296AF-67D9-466C-AB6B-86BF850C55DD}" type="presOf" srcId="{F409B186-B95B-465A-B12A-21D9202D9759}" destId="{9765EA66-4DD1-4D79-8C3F-7547BA13C9D6}" srcOrd="0" destOrd="1" presId="urn:microsoft.com/office/officeart/2005/8/layout/chevron2"/>
    <dgm:cxn modelId="{C9FCA2C0-B782-470A-951B-ACEB1CEB20CD}" srcId="{33A673C9-2B61-454F-99F8-EB5DD54E8241}" destId="{991F1FF4-6287-4F4A-86DB-E8C8E727F613}" srcOrd="1" destOrd="0" parTransId="{3ED0C4F7-16E8-4689-BA90-9BC751F7AE6C}" sibTransId="{2E8ABAD9-127F-476A-A4FD-CDBA327FEC25}"/>
    <dgm:cxn modelId="{DA4757C3-93A6-40CB-AA60-50CAF92A6954}" srcId="{BE2C64A3-A273-4C89-A6C3-69EC9422937C}" destId="{F409B186-B95B-465A-B12A-21D9202D9759}" srcOrd="1" destOrd="0" parTransId="{3112D3C5-0799-4E55-80AA-742B0481403C}" sibTransId="{BC8214B2-CFEA-4CCE-820F-379644E8D08F}"/>
    <dgm:cxn modelId="{5058C4F7-076E-4F23-92DB-50E5A2E4DDF7}" srcId="{8325E308-DCD5-44C2-BEDA-CB422C39AD22}" destId="{BE2C64A3-A273-4C89-A6C3-69EC9422937C}" srcOrd="0" destOrd="0" parTransId="{F7B47ED0-15AA-45D4-B3EB-C3C037CFBE62}" sibTransId="{EAC594F9-5A1A-44D5-B5C6-52649A525810}"/>
    <dgm:cxn modelId="{0C73E792-AF6F-4E6F-AE8B-7D564FC044B8}" type="presParOf" srcId="{4A448781-E4C6-4E0E-BB5A-95AA1219BD77}" destId="{85393C7D-1A9C-4CAA-9D4F-A9F42C43ED61}" srcOrd="0" destOrd="0" presId="urn:microsoft.com/office/officeart/2005/8/layout/chevron2"/>
    <dgm:cxn modelId="{57E0712A-0018-40B3-9EB6-33EB13C28243}" type="presParOf" srcId="{85393C7D-1A9C-4CAA-9D4F-A9F42C43ED61}" destId="{0BA0EFBE-3251-495A-B449-756A0A35442B}" srcOrd="0" destOrd="0" presId="urn:microsoft.com/office/officeart/2005/8/layout/chevron2"/>
    <dgm:cxn modelId="{0279B860-63BA-4706-A2CF-899A6B22ED8B}" type="presParOf" srcId="{85393C7D-1A9C-4CAA-9D4F-A9F42C43ED61}" destId="{9765EA66-4DD1-4D79-8C3F-7547BA13C9D6}" srcOrd="1" destOrd="0" presId="urn:microsoft.com/office/officeart/2005/8/layout/chevron2"/>
    <dgm:cxn modelId="{5F2E66E4-6C55-4DA3-9EC5-9B32B6A6C39C}" type="presParOf" srcId="{4A448781-E4C6-4E0E-BB5A-95AA1219BD77}" destId="{11BB9CC0-0E2D-49CF-BCFA-980B47621BB0}" srcOrd="1" destOrd="0" presId="urn:microsoft.com/office/officeart/2005/8/layout/chevron2"/>
    <dgm:cxn modelId="{A62F730D-1A03-4405-B7D7-632E2CA6D3CF}" type="presParOf" srcId="{4A448781-E4C6-4E0E-BB5A-95AA1219BD77}" destId="{0C608239-9045-4B3E-80EB-623DFD632F12}" srcOrd="2" destOrd="0" presId="urn:microsoft.com/office/officeart/2005/8/layout/chevron2"/>
    <dgm:cxn modelId="{2BE66395-19DA-4378-8484-0C947B208EAE}" type="presParOf" srcId="{0C608239-9045-4B3E-80EB-623DFD632F12}" destId="{B576AD71-AA70-43E9-9868-AC10AE551F60}" srcOrd="0" destOrd="0" presId="urn:microsoft.com/office/officeart/2005/8/layout/chevron2"/>
    <dgm:cxn modelId="{DB9D5297-0967-472B-8B1E-F088BB946E05}" type="presParOf" srcId="{0C608239-9045-4B3E-80EB-623DFD632F12}" destId="{961F0F14-D169-4E33-9DAD-8996632E4F67}" srcOrd="1" destOrd="0" presId="urn:microsoft.com/office/officeart/2005/8/layout/chevron2"/>
    <dgm:cxn modelId="{73AC129F-2481-4B36-91AD-C8C413ECB1BA}" type="presParOf" srcId="{4A448781-E4C6-4E0E-BB5A-95AA1219BD77}" destId="{81CCCA57-0CAC-497F-8FB4-260EFE063430}" srcOrd="3" destOrd="0" presId="urn:microsoft.com/office/officeart/2005/8/layout/chevron2"/>
    <dgm:cxn modelId="{A704BBFE-7FAF-49AF-8290-9CB7AE682C9C}" type="presParOf" srcId="{4A448781-E4C6-4E0E-BB5A-95AA1219BD77}" destId="{3EA95D3B-32C3-464A-A592-B3238F51C9E8}" srcOrd="4" destOrd="0" presId="urn:microsoft.com/office/officeart/2005/8/layout/chevron2"/>
    <dgm:cxn modelId="{95A68257-6682-4B8A-9C68-E6ED9EDA4FB0}" type="presParOf" srcId="{3EA95D3B-32C3-464A-A592-B3238F51C9E8}" destId="{C594E83D-36D0-4041-9E7E-15AF372E6103}" srcOrd="0" destOrd="0" presId="urn:microsoft.com/office/officeart/2005/8/layout/chevron2"/>
    <dgm:cxn modelId="{5D473961-688E-46E7-9AC0-C2F4979415C7}" type="presParOf" srcId="{3EA95D3B-32C3-464A-A592-B3238F51C9E8}" destId="{ECCBBF90-9411-4958-B92C-E42A69A2EC5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823DE9-C982-4236-8F0B-BFC77F0A61F8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CH"/>
        </a:p>
      </dgm:t>
    </dgm:pt>
    <dgm:pt modelId="{39BE35EE-8F1E-4FFD-A56E-9AB5C24795BC}">
      <dgm:prSet phldrT="[Text]"/>
      <dgm:spPr>
        <a:solidFill>
          <a:srgbClr val="00A885"/>
        </a:solidFill>
        <a:ln>
          <a:solidFill>
            <a:srgbClr val="00A885"/>
          </a:solidFill>
        </a:ln>
      </dgm:spPr>
      <dgm:t>
        <a:bodyPr/>
        <a:lstStyle/>
        <a:p>
          <a:r>
            <a:rPr lang="en-US" dirty="0"/>
            <a:t>1</a:t>
          </a:r>
          <a:endParaRPr lang="en-CH" dirty="0"/>
        </a:p>
      </dgm:t>
    </dgm:pt>
    <dgm:pt modelId="{3FC014A6-E821-4F38-9981-5394486C4AA5}" type="parTrans" cxnId="{10F31C6F-E2F2-4FAD-B6A7-C1C93B32507E}">
      <dgm:prSet/>
      <dgm:spPr/>
      <dgm:t>
        <a:bodyPr/>
        <a:lstStyle/>
        <a:p>
          <a:endParaRPr lang="en-CH"/>
        </a:p>
      </dgm:t>
    </dgm:pt>
    <dgm:pt modelId="{5E8274F5-6997-4E33-B4FE-71E7701227BA}" type="sibTrans" cxnId="{10F31C6F-E2F2-4FAD-B6A7-C1C93B32507E}">
      <dgm:prSet/>
      <dgm:spPr/>
      <dgm:t>
        <a:bodyPr/>
        <a:lstStyle/>
        <a:p>
          <a:endParaRPr lang="en-CH"/>
        </a:p>
      </dgm:t>
    </dgm:pt>
    <dgm:pt modelId="{5BB84AFC-C299-4525-8974-550E6670851C}">
      <dgm:prSet phldrT="[Text]"/>
      <dgm:spPr/>
      <dgm:t>
        <a:bodyPr/>
        <a:lstStyle/>
        <a:p>
          <a:r>
            <a:rPr lang="en-US" dirty="0"/>
            <a:t>Develop linkages with SDG engaged organizations</a:t>
          </a:r>
          <a:endParaRPr lang="en-CH" dirty="0"/>
        </a:p>
      </dgm:t>
    </dgm:pt>
    <dgm:pt modelId="{DA91C44D-720C-47BF-BA3B-CA6C2FC58089}" type="parTrans" cxnId="{9C3013E9-2899-4EC2-878E-96C2D4309E01}">
      <dgm:prSet/>
      <dgm:spPr/>
      <dgm:t>
        <a:bodyPr/>
        <a:lstStyle/>
        <a:p>
          <a:endParaRPr lang="en-CH"/>
        </a:p>
      </dgm:t>
    </dgm:pt>
    <dgm:pt modelId="{F90E6E31-2482-49EC-B072-78275A02E30B}" type="sibTrans" cxnId="{9C3013E9-2899-4EC2-878E-96C2D4309E01}">
      <dgm:prSet/>
      <dgm:spPr/>
      <dgm:t>
        <a:bodyPr/>
        <a:lstStyle/>
        <a:p>
          <a:endParaRPr lang="en-CH"/>
        </a:p>
      </dgm:t>
    </dgm:pt>
    <dgm:pt modelId="{0D12699F-16D3-4AE5-934D-41EC55922AD4}">
      <dgm:prSet phldrT="[Text]"/>
      <dgm:spPr/>
      <dgm:t>
        <a:bodyPr/>
        <a:lstStyle/>
        <a:p>
          <a:r>
            <a:rPr lang="en-US" dirty="0"/>
            <a:t>Partner locally to facilitate set-up and establishment </a:t>
          </a:r>
          <a:endParaRPr lang="en-CH" dirty="0"/>
        </a:p>
      </dgm:t>
    </dgm:pt>
    <dgm:pt modelId="{BF8C7312-7D35-45DF-90CC-6C4FBEE74482}" type="parTrans" cxnId="{552E8685-8672-4CF8-ACBF-1C829B80F29B}">
      <dgm:prSet/>
      <dgm:spPr/>
      <dgm:t>
        <a:bodyPr/>
        <a:lstStyle/>
        <a:p>
          <a:endParaRPr lang="en-CH"/>
        </a:p>
      </dgm:t>
    </dgm:pt>
    <dgm:pt modelId="{5F970FF8-015C-4938-B35E-291D0BABD7BB}" type="sibTrans" cxnId="{552E8685-8672-4CF8-ACBF-1C829B80F29B}">
      <dgm:prSet/>
      <dgm:spPr/>
      <dgm:t>
        <a:bodyPr/>
        <a:lstStyle/>
        <a:p>
          <a:endParaRPr lang="en-CH"/>
        </a:p>
      </dgm:t>
    </dgm:pt>
    <dgm:pt modelId="{CC8D98AA-71E2-4383-A09A-A948A177C476}">
      <dgm:prSet phldrT="[Text]"/>
      <dgm:spPr>
        <a:solidFill>
          <a:srgbClr val="00A885"/>
        </a:solidFill>
      </dgm:spPr>
      <dgm:t>
        <a:bodyPr/>
        <a:lstStyle/>
        <a:p>
          <a:r>
            <a:rPr lang="en-US" dirty="0"/>
            <a:t>2</a:t>
          </a:r>
          <a:endParaRPr lang="en-CH" dirty="0"/>
        </a:p>
      </dgm:t>
    </dgm:pt>
    <dgm:pt modelId="{15647E29-0742-4369-9D62-A47F14C8027F}" type="parTrans" cxnId="{8E2F82B6-8B02-4A75-9C5E-6041656AB7A3}">
      <dgm:prSet/>
      <dgm:spPr/>
      <dgm:t>
        <a:bodyPr/>
        <a:lstStyle/>
        <a:p>
          <a:endParaRPr lang="en-CH"/>
        </a:p>
      </dgm:t>
    </dgm:pt>
    <dgm:pt modelId="{4246F0CC-FEBB-400D-8A6E-F12EA9CC7D6C}" type="sibTrans" cxnId="{8E2F82B6-8B02-4A75-9C5E-6041656AB7A3}">
      <dgm:prSet/>
      <dgm:spPr/>
      <dgm:t>
        <a:bodyPr/>
        <a:lstStyle/>
        <a:p>
          <a:endParaRPr lang="en-CH"/>
        </a:p>
      </dgm:t>
    </dgm:pt>
    <dgm:pt modelId="{7B97F99D-1424-4E5E-81D0-E80882024377}">
      <dgm:prSet phldrT="[Text]"/>
      <dgm:spPr/>
      <dgm:t>
        <a:bodyPr/>
        <a:lstStyle/>
        <a:p>
          <a:r>
            <a:rPr lang="en-US" dirty="0"/>
            <a:t>Avoid discrimination in laws and regulations</a:t>
          </a:r>
          <a:endParaRPr lang="en-CH" dirty="0"/>
        </a:p>
      </dgm:t>
    </dgm:pt>
    <dgm:pt modelId="{7A94B7F7-15C6-46D1-BB57-6B8C2AAF2DBB}" type="parTrans" cxnId="{6244309E-E788-43D8-B359-F5E138D74A3F}">
      <dgm:prSet/>
      <dgm:spPr/>
      <dgm:t>
        <a:bodyPr/>
        <a:lstStyle/>
        <a:p>
          <a:endParaRPr lang="en-CH"/>
        </a:p>
      </dgm:t>
    </dgm:pt>
    <dgm:pt modelId="{A300EC2F-C57E-4548-AC4D-78570DD3E927}" type="sibTrans" cxnId="{6244309E-E788-43D8-B359-F5E138D74A3F}">
      <dgm:prSet/>
      <dgm:spPr/>
      <dgm:t>
        <a:bodyPr/>
        <a:lstStyle/>
        <a:p>
          <a:endParaRPr lang="en-CH"/>
        </a:p>
      </dgm:t>
    </dgm:pt>
    <dgm:pt modelId="{C705B333-E483-46DB-95AC-C9494EDD03A8}">
      <dgm:prSet phldrT="[Text]"/>
      <dgm:spPr/>
      <dgm:t>
        <a:bodyPr/>
        <a:lstStyle/>
        <a:p>
          <a:r>
            <a:rPr lang="en-US" dirty="0"/>
            <a:t>Apply investment regulations consistently</a:t>
          </a:r>
          <a:endParaRPr lang="en-CH" dirty="0"/>
        </a:p>
      </dgm:t>
    </dgm:pt>
    <dgm:pt modelId="{F8444386-5537-4DF4-A1BB-7EE8EB5CF00C}" type="parTrans" cxnId="{46A2F5AE-7DC2-43ED-80E1-20F24FBACAEA}">
      <dgm:prSet/>
      <dgm:spPr/>
      <dgm:t>
        <a:bodyPr/>
        <a:lstStyle/>
        <a:p>
          <a:endParaRPr lang="en-CH"/>
        </a:p>
      </dgm:t>
    </dgm:pt>
    <dgm:pt modelId="{5788A3F5-092E-4189-9256-A1CDC8363C23}" type="sibTrans" cxnId="{46A2F5AE-7DC2-43ED-80E1-20F24FBACAEA}">
      <dgm:prSet/>
      <dgm:spPr/>
      <dgm:t>
        <a:bodyPr/>
        <a:lstStyle/>
        <a:p>
          <a:endParaRPr lang="en-CH"/>
        </a:p>
      </dgm:t>
    </dgm:pt>
    <dgm:pt modelId="{55F36B31-6DF9-45EA-94E3-6B8BCBDC434F}">
      <dgm:prSet phldrT="[Text]"/>
      <dgm:spPr>
        <a:solidFill>
          <a:srgbClr val="00A885"/>
        </a:solidFill>
      </dgm:spPr>
      <dgm:t>
        <a:bodyPr/>
        <a:lstStyle/>
        <a:p>
          <a:r>
            <a:rPr lang="en-US" dirty="0"/>
            <a:t>3</a:t>
          </a:r>
          <a:endParaRPr lang="en-CH" dirty="0"/>
        </a:p>
      </dgm:t>
    </dgm:pt>
    <dgm:pt modelId="{A473EC43-4CAD-48B7-9B9F-49B750DD3F71}" type="parTrans" cxnId="{9E7F73D1-ED28-4E2E-A2F8-596DB49BFC92}">
      <dgm:prSet/>
      <dgm:spPr/>
      <dgm:t>
        <a:bodyPr/>
        <a:lstStyle/>
        <a:p>
          <a:endParaRPr lang="en-CH"/>
        </a:p>
      </dgm:t>
    </dgm:pt>
    <dgm:pt modelId="{CCDB879F-1629-4CA5-B8A7-8373F3EB4F3E}" type="sibTrans" cxnId="{9E7F73D1-ED28-4E2E-A2F8-596DB49BFC92}">
      <dgm:prSet/>
      <dgm:spPr/>
      <dgm:t>
        <a:bodyPr/>
        <a:lstStyle/>
        <a:p>
          <a:endParaRPr lang="en-CH"/>
        </a:p>
      </dgm:t>
    </dgm:pt>
    <dgm:pt modelId="{CB7DBD21-8A85-488F-A6B4-2D3A52000BE9}">
      <dgm:prSet phldrT="[Text]"/>
      <dgm:spPr/>
      <dgm:t>
        <a:bodyPr/>
        <a:lstStyle/>
        <a:p>
          <a:r>
            <a:rPr lang="en-US" dirty="0"/>
            <a:t>Provide  for amicable dispute settlement decision making</a:t>
          </a:r>
          <a:endParaRPr lang="en-CH" dirty="0"/>
        </a:p>
      </dgm:t>
    </dgm:pt>
    <dgm:pt modelId="{9BEED341-0048-4480-94B5-1DE7F0FAB840}" type="parTrans" cxnId="{31B5E8CE-1F59-424B-8A83-3056CB69DE76}">
      <dgm:prSet/>
      <dgm:spPr/>
      <dgm:t>
        <a:bodyPr/>
        <a:lstStyle/>
        <a:p>
          <a:endParaRPr lang="en-CH"/>
        </a:p>
      </dgm:t>
    </dgm:pt>
    <dgm:pt modelId="{66F44A18-6F28-425D-B236-B9BFA32B2E0D}" type="sibTrans" cxnId="{31B5E8CE-1F59-424B-8A83-3056CB69DE76}">
      <dgm:prSet/>
      <dgm:spPr/>
      <dgm:t>
        <a:bodyPr/>
        <a:lstStyle/>
        <a:p>
          <a:endParaRPr lang="en-CH"/>
        </a:p>
      </dgm:t>
    </dgm:pt>
    <dgm:pt modelId="{CE653840-5D66-4D8C-999D-892C46B2F8E5}">
      <dgm:prSet phldrT="[Text]"/>
      <dgm:spPr/>
      <dgm:t>
        <a:bodyPr/>
        <a:lstStyle/>
        <a:p>
          <a:r>
            <a:rPr lang="en-US" dirty="0"/>
            <a:t>Combat corruption </a:t>
          </a:r>
          <a:endParaRPr lang="en-CH" dirty="0"/>
        </a:p>
      </dgm:t>
    </dgm:pt>
    <dgm:pt modelId="{E3EC4CC1-88ED-4147-A692-3A78DB0B3E27}" type="parTrans" cxnId="{A73FDD8C-01CA-448C-B60D-D2BFB11F8D43}">
      <dgm:prSet/>
      <dgm:spPr/>
      <dgm:t>
        <a:bodyPr/>
        <a:lstStyle/>
        <a:p>
          <a:endParaRPr lang="en-CH"/>
        </a:p>
      </dgm:t>
    </dgm:pt>
    <dgm:pt modelId="{AB7A0ADD-624B-4F1A-B6AD-E519B4944E6B}" type="sibTrans" cxnId="{A73FDD8C-01CA-448C-B60D-D2BFB11F8D43}">
      <dgm:prSet/>
      <dgm:spPr/>
      <dgm:t>
        <a:bodyPr/>
        <a:lstStyle/>
        <a:p>
          <a:endParaRPr lang="en-CH"/>
        </a:p>
      </dgm:t>
    </dgm:pt>
    <dgm:pt modelId="{5E93EA9C-20B8-496C-8352-8987F77BB07B}" type="pres">
      <dgm:prSet presAssocID="{1C823DE9-C982-4236-8F0B-BFC77F0A61F8}" presName="linearFlow" presStyleCnt="0">
        <dgm:presLayoutVars>
          <dgm:dir/>
          <dgm:animLvl val="lvl"/>
          <dgm:resizeHandles val="exact"/>
        </dgm:presLayoutVars>
      </dgm:prSet>
      <dgm:spPr/>
    </dgm:pt>
    <dgm:pt modelId="{B779543B-9B5F-441B-A8FB-DDD0F7537E40}" type="pres">
      <dgm:prSet presAssocID="{39BE35EE-8F1E-4FFD-A56E-9AB5C24795BC}" presName="composite" presStyleCnt="0"/>
      <dgm:spPr/>
    </dgm:pt>
    <dgm:pt modelId="{EF3B1E8B-8304-4B1A-8CCD-096EAB50EBC1}" type="pres">
      <dgm:prSet presAssocID="{39BE35EE-8F1E-4FFD-A56E-9AB5C24795B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A526F00-5ED6-4213-A4CB-BC40EF325EEF}" type="pres">
      <dgm:prSet presAssocID="{39BE35EE-8F1E-4FFD-A56E-9AB5C24795BC}" presName="descendantText" presStyleLbl="alignAcc1" presStyleIdx="0" presStyleCnt="3" custLinFactNeighborY="21493">
        <dgm:presLayoutVars>
          <dgm:bulletEnabled val="1"/>
        </dgm:presLayoutVars>
      </dgm:prSet>
      <dgm:spPr/>
    </dgm:pt>
    <dgm:pt modelId="{F72825E5-A1F1-486B-A460-3B163AA2A2DB}" type="pres">
      <dgm:prSet presAssocID="{5E8274F5-6997-4E33-B4FE-71E7701227BA}" presName="sp" presStyleCnt="0"/>
      <dgm:spPr/>
    </dgm:pt>
    <dgm:pt modelId="{52FE0568-D664-45F5-B3F7-8B35297B9569}" type="pres">
      <dgm:prSet presAssocID="{CC8D98AA-71E2-4383-A09A-A948A177C476}" presName="composite" presStyleCnt="0"/>
      <dgm:spPr/>
    </dgm:pt>
    <dgm:pt modelId="{37D638E5-4B5D-481C-ACEE-63D4F237272D}" type="pres">
      <dgm:prSet presAssocID="{CC8D98AA-71E2-4383-A09A-A948A177C47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BDCFE92-420F-4323-AAF2-720FBD8D56F0}" type="pres">
      <dgm:prSet presAssocID="{CC8D98AA-71E2-4383-A09A-A948A177C476}" presName="descendantText" presStyleLbl="alignAcc1" presStyleIdx="1" presStyleCnt="3">
        <dgm:presLayoutVars>
          <dgm:bulletEnabled val="1"/>
        </dgm:presLayoutVars>
      </dgm:prSet>
      <dgm:spPr/>
    </dgm:pt>
    <dgm:pt modelId="{C6AB6962-AAA1-403C-94AC-98339E801859}" type="pres">
      <dgm:prSet presAssocID="{4246F0CC-FEBB-400D-8A6E-F12EA9CC7D6C}" presName="sp" presStyleCnt="0"/>
      <dgm:spPr/>
    </dgm:pt>
    <dgm:pt modelId="{91EA2ECD-5515-426D-A2C2-36F078199239}" type="pres">
      <dgm:prSet presAssocID="{55F36B31-6DF9-45EA-94E3-6B8BCBDC434F}" presName="composite" presStyleCnt="0"/>
      <dgm:spPr/>
    </dgm:pt>
    <dgm:pt modelId="{587F49ED-E239-437D-A625-DAD6638716E8}" type="pres">
      <dgm:prSet presAssocID="{55F36B31-6DF9-45EA-94E3-6B8BCBDC434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9CFCA96-07CA-48D2-A625-A97895ECC0F9}" type="pres">
      <dgm:prSet presAssocID="{55F36B31-6DF9-45EA-94E3-6B8BCBDC434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60F8A04-1FFA-4844-A26B-065AAC80D72F}" type="presOf" srcId="{CE653840-5D66-4D8C-999D-892C46B2F8E5}" destId="{69CFCA96-07CA-48D2-A625-A97895ECC0F9}" srcOrd="0" destOrd="1" presId="urn:microsoft.com/office/officeart/2005/8/layout/chevron2"/>
    <dgm:cxn modelId="{B05BB41E-3CF5-4A18-9509-CEB0C90EE505}" type="presOf" srcId="{CC8D98AA-71E2-4383-A09A-A948A177C476}" destId="{37D638E5-4B5D-481C-ACEE-63D4F237272D}" srcOrd="0" destOrd="0" presId="urn:microsoft.com/office/officeart/2005/8/layout/chevron2"/>
    <dgm:cxn modelId="{92D63045-2D43-4984-A8B8-50838029C07E}" type="presOf" srcId="{1C823DE9-C982-4236-8F0B-BFC77F0A61F8}" destId="{5E93EA9C-20B8-496C-8352-8987F77BB07B}" srcOrd="0" destOrd="0" presId="urn:microsoft.com/office/officeart/2005/8/layout/chevron2"/>
    <dgm:cxn modelId="{D5338748-5124-4334-8890-569B921CE53C}" type="presOf" srcId="{5BB84AFC-C299-4525-8974-550E6670851C}" destId="{1A526F00-5ED6-4213-A4CB-BC40EF325EEF}" srcOrd="0" destOrd="0" presId="urn:microsoft.com/office/officeart/2005/8/layout/chevron2"/>
    <dgm:cxn modelId="{10F31C6F-E2F2-4FAD-B6A7-C1C93B32507E}" srcId="{1C823DE9-C982-4236-8F0B-BFC77F0A61F8}" destId="{39BE35EE-8F1E-4FFD-A56E-9AB5C24795BC}" srcOrd="0" destOrd="0" parTransId="{3FC014A6-E821-4F38-9981-5394486C4AA5}" sibTransId="{5E8274F5-6997-4E33-B4FE-71E7701227BA}"/>
    <dgm:cxn modelId="{D17B8159-70DD-4C36-82F9-1EB272DB945B}" type="presOf" srcId="{CB7DBD21-8A85-488F-A6B4-2D3A52000BE9}" destId="{69CFCA96-07CA-48D2-A625-A97895ECC0F9}" srcOrd="0" destOrd="0" presId="urn:microsoft.com/office/officeart/2005/8/layout/chevron2"/>
    <dgm:cxn modelId="{F2F58D83-5B41-4DA5-BB9A-2FEFC75D4C33}" type="presOf" srcId="{0D12699F-16D3-4AE5-934D-41EC55922AD4}" destId="{1A526F00-5ED6-4213-A4CB-BC40EF325EEF}" srcOrd="0" destOrd="1" presId="urn:microsoft.com/office/officeart/2005/8/layout/chevron2"/>
    <dgm:cxn modelId="{552E8685-8672-4CF8-ACBF-1C829B80F29B}" srcId="{39BE35EE-8F1E-4FFD-A56E-9AB5C24795BC}" destId="{0D12699F-16D3-4AE5-934D-41EC55922AD4}" srcOrd="1" destOrd="0" parTransId="{BF8C7312-7D35-45DF-90CC-6C4FBEE74482}" sibTransId="{5F970FF8-015C-4938-B35E-291D0BABD7BB}"/>
    <dgm:cxn modelId="{A73FDD8C-01CA-448C-B60D-D2BFB11F8D43}" srcId="{55F36B31-6DF9-45EA-94E3-6B8BCBDC434F}" destId="{CE653840-5D66-4D8C-999D-892C46B2F8E5}" srcOrd="1" destOrd="0" parTransId="{E3EC4CC1-88ED-4147-A692-3A78DB0B3E27}" sibTransId="{AB7A0ADD-624B-4F1A-B6AD-E519B4944E6B}"/>
    <dgm:cxn modelId="{A03BAD92-FD63-4675-AE89-8ABFEFC0BE28}" type="presOf" srcId="{C705B333-E483-46DB-95AC-C9494EDD03A8}" destId="{2BDCFE92-420F-4323-AAF2-720FBD8D56F0}" srcOrd="0" destOrd="1" presId="urn:microsoft.com/office/officeart/2005/8/layout/chevron2"/>
    <dgm:cxn modelId="{48A2A69A-311B-4411-B176-243C9E89AA27}" type="presOf" srcId="{39BE35EE-8F1E-4FFD-A56E-9AB5C24795BC}" destId="{EF3B1E8B-8304-4B1A-8CCD-096EAB50EBC1}" srcOrd="0" destOrd="0" presId="urn:microsoft.com/office/officeart/2005/8/layout/chevron2"/>
    <dgm:cxn modelId="{6244309E-E788-43D8-B359-F5E138D74A3F}" srcId="{CC8D98AA-71E2-4383-A09A-A948A177C476}" destId="{7B97F99D-1424-4E5E-81D0-E80882024377}" srcOrd="0" destOrd="0" parTransId="{7A94B7F7-15C6-46D1-BB57-6B8C2AAF2DBB}" sibTransId="{A300EC2F-C57E-4548-AC4D-78570DD3E927}"/>
    <dgm:cxn modelId="{46A2F5AE-7DC2-43ED-80E1-20F24FBACAEA}" srcId="{CC8D98AA-71E2-4383-A09A-A948A177C476}" destId="{C705B333-E483-46DB-95AC-C9494EDD03A8}" srcOrd="1" destOrd="0" parTransId="{F8444386-5537-4DF4-A1BB-7EE8EB5CF00C}" sibTransId="{5788A3F5-092E-4189-9256-A1CDC8363C23}"/>
    <dgm:cxn modelId="{8E2F82B6-8B02-4A75-9C5E-6041656AB7A3}" srcId="{1C823DE9-C982-4236-8F0B-BFC77F0A61F8}" destId="{CC8D98AA-71E2-4383-A09A-A948A177C476}" srcOrd="1" destOrd="0" parTransId="{15647E29-0742-4369-9D62-A47F14C8027F}" sibTransId="{4246F0CC-FEBB-400D-8A6E-F12EA9CC7D6C}"/>
    <dgm:cxn modelId="{31B5E8CE-1F59-424B-8A83-3056CB69DE76}" srcId="{55F36B31-6DF9-45EA-94E3-6B8BCBDC434F}" destId="{CB7DBD21-8A85-488F-A6B4-2D3A52000BE9}" srcOrd="0" destOrd="0" parTransId="{9BEED341-0048-4480-94B5-1DE7F0FAB840}" sibTransId="{66F44A18-6F28-425D-B236-B9BFA32B2E0D}"/>
    <dgm:cxn modelId="{9E7F73D1-ED28-4E2E-A2F8-596DB49BFC92}" srcId="{1C823DE9-C982-4236-8F0B-BFC77F0A61F8}" destId="{55F36B31-6DF9-45EA-94E3-6B8BCBDC434F}" srcOrd="2" destOrd="0" parTransId="{A473EC43-4CAD-48B7-9B9F-49B750DD3F71}" sibTransId="{CCDB879F-1629-4CA5-B8A7-8373F3EB4F3E}"/>
    <dgm:cxn modelId="{155183E5-15C3-463F-9D44-4481D2A6A218}" type="presOf" srcId="{55F36B31-6DF9-45EA-94E3-6B8BCBDC434F}" destId="{587F49ED-E239-437D-A625-DAD6638716E8}" srcOrd="0" destOrd="0" presId="urn:microsoft.com/office/officeart/2005/8/layout/chevron2"/>
    <dgm:cxn modelId="{9C3013E9-2899-4EC2-878E-96C2D4309E01}" srcId="{39BE35EE-8F1E-4FFD-A56E-9AB5C24795BC}" destId="{5BB84AFC-C299-4525-8974-550E6670851C}" srcOrd="0" destOrd="0" parTransId="{DA91C44D-720C-47BF-BA3B-CA6C2FC58089}" sibTransId="{F90E6E31-2482-49EC-B072-78275A02E30B}"/>
    <dgm:cxn modelId="{34EB44E9-545B-40F2-95A3-8FF247D12D0C}" type="presOf" srcId="{7B97F99D-1424-4E5E-81D0-E80882024377}" destId="{2BDCFE92-420F-4323-AAF2-720FBD8D56F0}" srcOrd="0" destOrd="0" presId="urn:microsoft.com/office/officeart/2005/8/layout/chevron2"/>
    <dgm:cxn modelId="{8C96A7AE-DA8F-4C93-B306-D052B718E6D2}" type="presParOf" srcId="{5E93EA9C-20B8-496C-8352-8987F77BB07B}" destId="{B779543B-9B5F-441B-A8FB-DDD0F7537E40}" srcOrd="0" destOrd="0" presId="urn:microsoft.com/office/officeart/2005/8/layout/chevron2"/>
    <dgm:cxn modelId="{F29C29FA-3E25-4B02-BF56-2C81BBEEB163}" type="presParOf" srcId="{B779543B-9B5F-441B-A8FB-DDD0F7537E40}" destId="{EF3B1E8B-8304-4B1A-8CCD-096EAB50EBC1}" srcOrd="0" destOrd="0" presId="urn:microsoft.com/office/officeart/2005/8/layout/chevron2"/>
    <dgm:cxn modelId="{161078A9-CFF6-4BA5-86CB-5F5413759F83}" type="presParOf" srcId="{B779543B-9B5F-441B-A8FB-DDD0F7537E40}" destId="{1A526F00-5ED6-4213-A4CB-BC40EF325EEF}" srcOrd="1" destOrd="0" presId="urn:microsoft.com/office/officeart/2005/8/layout/chevron2"/>
    <dgm:cxn modelId="{70031788-2291-4167-8ED9-F97F650060F3}" type="presParOf" srcId="{5E93EA9C-20B8-496C-8352-8987F77BB07B}" destId="{F72825E5-A1F1-486B-A460-3B163AA2A2DB}" srcOrd="1" destOrd="0" presId="urn:microsoft.com/office/officeart/2005/8/layout/chevron2"/>
    <dgm:cxn modelId="{07D69260-8670-4D82-AB94-30EC02F609E2}" type="presParOf" srcId="{5E93EA9C-20B8-496C-8352-8987F77BB07B}" destId="{52FE0568-D664-45F5-B3F7-8B35297B9569}" srcOrd="2" destOrd="0" presId="urn:microsoft.com/office/officeart/2005/8/layout/chevron2"/>
    <dgm:cxn modelId="{A8D6D7F4-ED64-45A3-940A-2B338FEA802A}" type="presParOf" srcId="{52FE0568-D664-45F5-B3F7-8B35297B9569}" destId="{37D638E5-4B5D-481C-ACEE-63D4F237272D}" srcOrd="0" destOrd="0" presId="urn:microsoft.com/office/officeart/2005/8/layout/chevron2"/>
    <dgm:cxn modelId="{839B11A3-B490-482E-91B4-3A395808C719}" type="presParOf" srcId="{52FE0568-D664-45F5-B3F7-8B35297B9569}" destId="{2BDCFE92-420F-4323-AAF2-720FBD8D56F0}" srcOrd="1" destOrd="0" presId="urn:microsoft.com/office/officeart/2005/8/layout/chevron2"/>
    <dgm:cxn modelId="{A508D09D-2376-494D-A514-25A6DFF5D42B}" type="presParOf" srcId="{5E93EA9C-20B8-496C-8352-8987F77BB07B}" destId="{C6AB6962-AAA1-403C-94AC-98339E801859}" srcOrd="3" destOrd="0" presId="urn:microsoft.com/office/officeart/2005/8/layout/chevron2"/>
    <dgm:cxn modelId="{AC78BBDA-038D-49CD-AB93-527E7C84095A}" type="presParOf" srcId="{5E93EA9C-20B8-496C-8352-8987F77BB07B}" destId="{91EA2ECD-5515-426D-A2C2-36F078199239}" srcOrd="4" destOrd="0" presId="urn:microsoft.com/office/officeart/2005/8/layout/chevron2"/>
    <dgm:cxn modelId="{7A286C03-299E-417E-8055-57E51A17EBDF}" type="presParOf" srcId="{91EA2ECD-5515-426D-A2C2-36F078199239}" destId="{587F49ED-E239-437D-A625-DAD6638716E8}" srcOrd="0" destOrd="0" presId="urn:microsoft.com/office/officeart/2005/8/layout/chevron2"/>
    <dgm:cxn modelId="{384BD680-1456-48FD-A8BE-348C2A507730}" type="presParOf" srcId="{91EA2ECD-5515-426D-A2C2-36F078199239}" destId="{69CFCA96-07CA-48D2-A625-A97895ECC0F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25E308-DCD5-44C2-BEDA-CB422C39AD22}" type="doc">
      <dgm:prSet loTypeId="urn:microsoft.com/office/officeart/2005/8/layout/chevron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CH"/>
        </a:p>
      </dgm:t>
    </dgm:pt>
    <dgm:pt modelId="{BE2C64A3-A273-4C89-A6C3-69EC9422937C}">
      <dgm:prSet phldrT="[Text]"/>
      <dgm:spPr/>
      <dgm:t>
        <a:bodyPr/>
        <a:lstStyle/>
        <a:p>
          <a:r>
            <a:rPr lang="en-US" dirty="0"/>
            <a:t>1</a:t>
          </a:r>
          <a:endParaRPr lang="en-CH" dirty="0"/>
        </a:p>
      </dgm:t>
    </dgm:pt>
    <dgm:pt modelId="{F7B47ED0-15AA-45D4-B3EB-C3C037CFBE62}" type="parTrans" cxnId="{5058C4F7-076E-4F23-92DB-50E5A2E4DDF7}">
      <dgm:prSet/>
      <dgm:spPr/>
      <dgm:t>
        <a:bodyPr/>
        <a:lstStyle/>
        <a:p>
          <a:endParaRPr lang="en-CH"/>
        </a:p>
      </dgm:t>
    </dgm:pt>
    <dgm:pt modelId="{EAC594F9-5A1A-44D5-B5C6-52649A525810}" type="sibTrans" cxnId="{5058C4F7-076E-4F23-92DB-50E5A2E4DDF7}">
      <dgm:prSet/>
      <dgm:spPr/>
      <dgm:t>
        <a:bodyPr/>
        <a:lstStyle/>
        <a:p>
          <a:endParaRPr lang="en-CH"/>
        </a:p>
      </dgm:t>
    </dgm:pt>
    <dgm:pt modelId="{D2AEAEDD-7AFD-45DB-BE14-5E5B0ADF296D}">
      <dgm:prSet phldrT="[Text]"/>
      <dgm:spPr/>
      <dgm:t>
        <a:bodyPr/>
        <a:lstStyle/>
        <a:p>
          <a:r>
            <a:rPr lang="en-US" dirty="0"/>
            <a:t>Incorporate SDG projects into IPA aftercare program</a:t>
          </a:r>
          <a:endParaRPr lang="en-CH" dirty="0"/>
        </a:p>
      </dgm:t>
    </dgm:pt>
    <dgm:pt modelId="{EDD79D8C-C827-4093-9792-DBFD2AA3AC11}" type="parTrans" cxnId="{2DCE634C-3018-489F-9922-5202FE842A7A}">
      <dgm:prSet/>
      <dgm:spPr/>
      <dgm:t>
        <a:bodyPr/>
        <a:lstStyle/>
        <a:p>
          <a:endParaRPr lang="en-CH"/>
        </a:p>
      </dgm:t>
    </dgm:pt>
    <dgm:pt modelId="{409BC729-683E-4EC6-A714-66ACE168210A}" type="sibTrans" cxnId="{2DCE634C-3018-489F-9922-5202FE842A7A}">
      <dgm:prSet/>
      <dgm:spPr/>
      <dgm:t>
        <a:bodyPr/>
        <a:lstStyle/>
        <a:p>
          <a:endParaRPr lang="en-CH"/>
        </a:p>
      </dgm:t>
    </dgm:pt>
    <dgm:pt modelId="{F409B186-B95B-465A-B12A-21D9202D9759}">
      <dgm:prSet phldrT="[Text]"/>
      <dgm:spPr/>
      <dgm:t>
        <a:bodyPr/>
        <a:lstStyle/>
        <a:p>
          <a:r>
            <a:rPr lang="en-US" dirty="0"/>
            <a:t>Ensure the SDG impacts form the basis of re-investments</a:t>
          </a:r>
          <a:endParaRPr lang="en-CH" dirty="0"/>
        </a:p>
      </dgm:t>
    </dgm:pt>
    <dgm:pt modelId="{3112D3C5-0799-4E55-80AA-742B0481403C}" type="parTrans" cxnId="{DA4757C3-93A6-40CB-AA60-50CAF92A6954}">
      <dgm:prSet/>
      <dgm:spPr/>
      <dgm:t>
        <a:bodyPr/>
        <a:lstStyle/>
        <a:p>
          <a:endParaRPr lang="en-CH"/>
        </a:p>
      </dgm:t>
    </dgm:pt>
    <dgm:pt modelId="{BC8214B2-CFEA-4CCE-820F-379644E8D08F}" type="sibTrans" cxnId="{DA4757C3-93A6-40CB-AA60-50CAF92A6954}">
      <dgm:prSet/>
      <dgm:spPr/>
      <dgm:t>
        <a:bodyPr/>
        <a:lstStyle/>
        <a:p>
          <a:endParaRPr lang="en-CH"/>
        </a:p>
      </dgm:t>
    </dgm:pt>
    <dgm:pt modelId="{7BBD5C87-B364-4612-8555-D535DF54CE1A}">
      <dgm:prSet phldrT="[Text]"/>
      <dgm:spPr/>
      <dgm:t>
        <a:bodyPr/>
        <a:lstStyle/>
        <a:p>
          <a:r>
            <a:rPr lang="en-US" dirty="0"/>
            <a:t>2</a:t>
          </a:r>
          <a:endParaRPr lang="en-CH" dirty="0"/>
        </a:p>
      </dgm:t>
    </dgm:pt>
    <dgm:pt modelId="{4BBCC8A2-A468-444C-85B1-3017CCC4BC0E}" type="parTrans" cxnId="{B3EEC1A5-1CAC-4EEF-A759-88C3B1AAB09F}">
      <dgm:prSet/>
      <dgm:spPr/>
      <dgm:t>
        <a:bodyPr/>
        <a:lstStyle/>
        <a:p>
          <a:endParaRPr lang="en-CH"/>
        </a:p>
      </dgm:t>
    </dgm:pt>
    <dgm:pt modelId="{D0D728AF-E490-4257-B47D-BCA63FDC5488}" type="sibTrans" cxnId="{B3EEC1A5-1CAC-4EEF-A759-88C3B1AAB09F}">
      <dgm:prSet/>
      <dgm:spPr/>
      <dgm:t>
        <a:bodyPr/>
        <a:lstStyle/>
        <a:p>
          <a:endParaRPr lang="en-CH"/>
        </a:p>
      </dgm:t>
    </dgm:pt>
    <dgm:pt modelId="{D9911821-0EDE-4775-9D1B-D1729CFFC1FB}">
      <dgm:prSet phldrT="[Text]"/>
      <dgm:spPr/>
      <dgm:t>
        <a:bodyPr/>
        <a:lstStyle/>
        <a:p>
          <a:r>
            <a:rPr lang="en-US" dirty="0"/>
            <a:t>Advocate policy – promote national development through investment</a:t>
          </a:r>
          <a:endParaRPr lang="en-CH" dirty="0"/>
        </a:p>
      </dgm:t>
    </dgm:pt>
    <dgm:pt modelId="{57A1FFCD-14D8-40F5-A454-044DA2089019}" type="parTrans" cxnId="{4839CDAA-2456-4538-B384-5629998FA3E1}">
      <dgm:prSet/>
      <dgm:spPr/>
      <dgm:t>
        <a:bodyPr/>
        <a:lstStyle/>
        <a:p>
          <a:endParaRPr lang="en-CH"/>
        </a:p>
      </dgm:t>
    </dgm:pt>
    <dgm:pt modelId="{8F28657A-8B7D-43B0-BADC-58FF9A41295E}" type="sibTrans" cxnId="{4839CDAA-2456-4538-B384-5629998FA3E1}">
      <dgm:prSet/>
      <dgm:spPr/>
      <dgm:t>
        <a:bodyPr/>
        <a:lstStyle/>
        <a:p>
          <a:endParaRPr lang="en-CH"/>
        </a:p>
      </dgm:t>
    </dgm:pt>
    <dgm:pt modelId="{72291BB6-6D90-4AD6-A066-FC5A78779B42}">
      <dgm:prSet phldrT="[Text]"/>
      <dgm:spPr/>
      <dgm:t>
        <a:bodyPr/>
        <a:lstStyle/>
        <a:p>
          <a:r>
            <a:rPr lang="en-US" dirty="0"/>
            <a:t>Support new establishment through improved IF</a:t>
          </a:r>
          <a:endParaRPr lang="en-CH" dirty="0"/>
        </a:p>
      </dgm:t>
    </dgm:pt>
    <dgm:pt modelId="{62ED700F-0376-4175-ABD5-F481A51A5B13}" type="parTrans" cxnId="{81A73FA6-A058-47D5-9DA0-4394E86CFA54}">
      <dgm:prSet/>
      <dgm:spPr/>
      <dgm:t>
        <a:bodyPr/>
        <a:lstStyle/>
        <a:p>
          <a:endParaRPr lang="en-CH"/>
        </a:p>
      </dgm:t>
    </dgm:pt>
    <dgm:pt modelId="{777AF586-FC42-45A4-B2E8-07122408A62C}" type="sibTrans" cxnId="{81A73FA6-A058-47D5-9DA0-4394E86CFA54}">
      <dgm:prSet/>
      <dgm:spPr/>
      <dgm:t>
        <a:bodyPr/>
        <a:lstStyle/>
        <a:p>
          <a:endParaRPr lang="en-CH"/>
        </a:p>
      </dgm:t>
    </dgm:pt>
    <dgm:pt modelId="{33A673C9-2B61-454F-99F8-EB5DD54E8241}">
      <dgm:prSet phldrT="[Text]"/>
      <dgm:spPr/>
      <dgm:t>
        <a:bodyPr/>
        <a:lstStyle/>
        <a:p>
          <a:r>
            <a:rPr lang="en-US" dirty="0"/>
            <a:t>3</a:t>
          </a:r>
          <a:endParaRPr lang="en-CH" dirty="0"/>
        </a:p>
      </dgm:t>
    </dgm:pt>
    <dgm:pt modelId="{B4F1B945-2749-451C-BFE5-B3152565486A}" type="parTrans" cxnId="{03CE7654-142B-4066-A7D1-2CCD0F29FFB4}">
      <dgm:prSet/>
      <dgm:spPr/>
      <dgm:t>
        <a:bodyPr/>
        <a:lstStyle/>
        <a:p>
          <a:endParaRPr lang="en-CH"/>
        </a:p>
      </dgm:t>
    </dgm:pt>
    <dgm:pt modelId="{F4D198D3-571D-4D36-8B64-92E0A04505B2}" type="sibTrans" cxnId="{03CE7654-142B-4066-A7D1-2CCD0F29FFB4}">
      <dgm:prSet/>
      <dgm:spPr/>
      <dgm:t>
        <a:bodyPr/>
        <a:lstStyle/>
        <a:p>
          <a:endParaRPr lang="en-CH"/>
        </a:p>
      </dgm:t>
    </dgm:pt>
    <dgm:pt modelId="{0ABD065A-A204-46B0-972A-353BFF14BF6E}">
      <dgm:prSet phldrT="[Text]"/>
      <dgm:spPr/>
      <dgm:t>
        <a:bodyPr/>
        <a:lstStyle/>
        <a:p>
          <a:r>
            <a:rPr lang="en-US" dirty="0"/>
            <a:t>Monitor, evaluate and feedback systematically</a:t>
          </a:r>
          <a:endParaRPr lang="en-CH" dirty="0"/>
        </a:p>
      </dgm:t>
    </dgm:pt>
    <dgm:pt modelId="{C84C2776-F5FF-4AAB-9323-AAC515F0DA72}" type="parTrans" cxnId="{E34B7963-17E8-4EF9-AD4C-73FBD2BA76AD}">
      <dgm:prSet/>
      <dgm:spPr/>
      <dgm:t>
        <a:bodyPr/>
        <a:lstStyle/>
        <a:p>
          <a:endParaRPr lang="en-CH"/>
        </a:p>
      </dgm:t>
    </dgm:pt>
    <dgm:pt modelId="{551747F3-DC48-4185-B63D-AE7BC68A4773}" type="sibTrans" cxnId="{E34B7963-17E8-4EF9-AD4C-73FBD2BA76AD}">
      <dgm:prSet/>
      <dgm:spPr/>
      <dgm:t>
        <a:bodyPr/>
        <a:lstStyle/>
        <a:p>
          <a:endParaRPr lang="en-CH"/>
        </a:p>
      </dgm:t>
    </dgm:pt>
    <dgm:pt modelId="{4A448781-E4C6-4E0E-BB5A-95AA1219BD77}" type="pres">
      <dgm:prSet presAssocID="{8325E308-DCD5-44C2-BEDA-CB422C39AD22}" presName="linearFlow" presStyleCnt="0">
        <dgm:presLayoutVars>
          <dgm:dir/>
          <dgm:animLvl val="lvl"/>
          <dgm:resizeHandles val="exact"/>
        </dgm:presLayoutVars>
      </dgm:prSet>
      <dgm:spPr/>
    </dgm:pt>
    <dgm:pt modelId="{85393C7D-1A9C-4CAA-9D4F-A9F42C43ED61}" type="pres">
      <dgm:prSet presAssocID="{BE2C64A3-A273-4C89-A6C3-69EC9422937C}" presName="composite" presStyleCnt="0"/>
      <dgm:spPr/>
    </dgm:pt>
    <dgm:pt modelId="{0BA0EFBE-3251-495A-B449-756A0A35442B}" type="pres">
      <dgm:prSet presAssocID="{BE2C64A3-A273-4C89-A6C3-69EC9422937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765EA66-4DD1-4D79-8C3F-7547BA13C9D6}" type="pres">
      <dgm:prSet presAssocID="{BE2C64A3-A273-4C89-A6C3-69EC9422937C}" presName="descendantText" presStyleLbl="alignAcc1" presStyleIdx="0" presStyleCnt="3">
        <dgm:presLayoutVars>
          <dgm:bulletEnabled val="1"/>
        </dgm:presLayoutVars>
      </dgm:prSet>
      <dgm:spPr/>
    </dgm:pt>
    <dgm:pt modelId="{11BB9CC0-0E2D-49CF-BCFA-980B47621BB0}" type="pres">
      <dgm:prSet presAssocID="{EAC594F9-5A1A-44D5-B5C6-52649A525810}" presName="sp" presStyleCnt="0"/>
      <dgm:spPr/>
    </dgm:pt>
    <dgm:pt modelId="{0C608239-9045-4B3E-80EB-623DFD632F12}" type="pres">
      <dgm:prSet presAssocID="{7BBD5C87-B364-4612-8555-D535DF54CE1A}" presName="composite" presStyleCnt="0"/>
      <dgm:spPr/>
    </dgm:pt>
    <dgm:pt modelId="{B576AD71-AA70-43E9-9868-AC10AE551F60}" type="pres">
      <dgm:prSet presAssocID="{7BBD5C87-B364-4612-8555-D535DF54CE1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61F0F14-D169-4E33-9DAD-8996632E4F67}" type="pres">
      <dgm:prSet presAssocID="{7BBD5C87-B364-4612-8555-D535DF54CE1A}" presName="descendantText" presStyleLbl="alignAcc1" presStyleIdx="1" presStyleCnt="3">
        <dgm:presLayoutVars>
          <dgm:bulletEnabled val="1"/>
        </dgm:presLayoutVars>
      </dgm:prSet>
      <dgm:spPr/>
    </dgm:pt>
    <dgm:pt modelId="{81CCCA57-0CAC-497F-8FB4-260EFE063430}" type="pres">
      <dgm:prSet presAssocID="{D0D728AF-E490-4257-B47D-BCA63FDC5488}" presName="sp" presStyleCnt="0"/>
      <dgm:spPr/>
    </dgm:pt>
    <dgm:pt modelId="{3EA95D3B-32C3-464A-A592-B3238F51C9E8}" type="pres">
      <dgm:prSet presAssocID="{33A673C9-2B61-454F-99F8-EB5DD54E8241}" presName="composite" presStyleCnt="0"/>
      <dgm:spPr/>
    </dgm:pt>
    <dgm:pt modelId="{C594E83D-36D0-4041-9E7E-15AF372E6103}" type="pres">
      <dgm:prSet presAssocID="{33A673C9-2B61-454F-99F8-EB5DD54E824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CCBBF90-9411-4958-B92C-E42A69A2EC52}" type="pres">
      <dgm:prSet presAssocID="{33A673C9-2B61-454F-99F8-EB5DD54E8241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A5B4001-F128-4AC6-B730-92B1034DB3B1}" type="presOf" srcId="{7BBD5C87-B364-4612-8555-D535DF54CE1A}" destId="{B576AD71-AA70-43E9-9868-AC10AE551F60}" srcOrd="0" destOrd="0" presId="urn:microsoft.com/office/officeart/2005/8/layout/chevron2"/>
    <dgm:cxn modelId="{944B912A-88FD-4A59-832C-E67A923F991A}" type="presOf" srcId="{D2AEAEDD-7AFD-45DB-BE14-5E5B0ADF296D}" destId="{9765EA66-4DD1-4D79-8C3F-7547BA13C9D6}" srcOrd="0" destOrd="0" presId="urn:microsoft.com/office/officeart/2005/8/layout/chevron2"/>
    <dgm:cxn modelId="{2FBB5440-6450-4945-A549-DAF582200ECE}" type="presOf" srcId="{0ABD065A-A204-46B0-972A-353BFF14BF6E}" destId="{ECCBBF90-9411-4958-B92C-E42A69A2EC52}" srcOrd="0" destOrd="0" presId="urn:microsoft.com/office/officeart/2005/8/layout/chevron2"/>
    <dgm:cxn modelId="{E34B7963-17E8-4EF9-AD4C-73FBD2BA76AD}" srcId="{33A673C9-2B61-454F-99F8-EB5DD54E8241}" destId="{0ABD065A-A204-46B0-972A-353BFF14BF6E}" srcOrd="0" destOrd="0" parTransId="{C84C2776-F5FF-4AAB-9323-AAC515F0DA72}" sibTransId="{551747F3-DC48-4185-B63D-AE7BC68A4773}"/>
    <dgm:cxn modelId="{AA36CC63-207A-453B-999F-55214630B3A6}" type="presOf" srcId="{8325E308-DCD5-44C2-BEDA-CB422C39AD22}" destId="{4A448781-E4C6-4E0E-BB5A-95AA1219BD77}" srcOrd="0" destOrd="0" presId="urn:microsoft.com/office/officeart/2005/8/layout/chevron2"/>
    <dgm:cxn modelId="{9C092A66-0930-45CC-9B12-CB8117FD98D4}" type="presOf" srcId="{33A673C9-2B61-454F-99F8-EB5DD54E8241}" destId="{C594E83D-36D0-4041-9E7E-15AF372E6103}" srcOrd="0" destOrd="0" presId="urn:microsoft.com/office/officeart/2005/8/layout/chevron2"/>
    <dgm:cxn modelId="{2DCE634C-3018-489F-9922-5202FE842A7A}" srcId="{BE2C64A3-A273-4C89-A6C3-69EC9422937C}" destId="{D2AEAEDD-7AFD-45DB-BE14-5E5B0ADF296D}" srcOrd="0" destOrd="0" parTransId="{EDD79D8C-C827-4093-9792-DBFD2AA3AC11}" sibTransId="{409BC729-683E-4EC6-A714-66ACE168210A}"/>
    <dgm:cxn modelId="{03CE7654-142B-4066-A7D1-2CCD0F29FFB4}" srcId="{8325E308-DCD5-44C2-BEDA-CB422C39AD22}" destId="{33A673C9-2B61-454F-99F8-EB5DD54E8241}" srcOrd="2" destOrd="0" parTransId="{B4F1B945-2749-451C-BFE5-B3152565486A}" sibTransId="{F4D198D3-571D-4D36-8B64-92E0A04505B2}"/>
    <dgm:cxn modelId="{35441258-1E01-4618-9F0D-EED37DEB835D}" type="presOf" srcId="{D9911821-0EDE-4775-9D1B-D1729CFFC1FB}" destId="{961F0F14-D169-4E33-9DAD-8996632E4F67}" srcOrd="0" destOrd="0" presId="urn:microsoft.com/office/officeart/2005/8/layout/chevron2"/>
    <dgm:cxn modelId="{3938E389-72BC-4809-961B-1CBA38D69AC0}" type="presOf" srcId="{BE2C64A3-A273-4C89-A6C3-69EC9422937C}" destId="{0BA0EFBE-3251-495A-B449-756A0A35442B}" srcOrd="0" destOrd="0" presId="urn:microsoft.com/office/officeart/2005/8/layout/chevron2"/>
    <dgm:cxn modelId="{6284D59E-08B5-4BFC-A274-7405DF91285B}" type="presOf" srcId="{72291BB6-6D90-4AD6-A066-FC5A78779B42}" destId="{961F0F14-D169-4E33-9DAD-8996632E4F67}" srcOrd="0" destOrd="1" presId="urn:microsoft.com/office/officeart/2005/8/layout/chevron2"/>
    <dgm:cxn modelId="{B3EEC1A5-1CAC-4EEF-A759-88C3B1AAB09F}" srcId="{8325E308-DCD5-44C2-BEDA-CB422C39AD22}" destId="{7BBD5C87-B364-4612-8555-D535DF54CE1A}" srcOrd="1" destOrd="0" parTransId="{4BBCC8A2-A468-444C-85B1-3017CCC4BC0E}" sibTransId="{D0D728AF-E490-4257-B47D-BCA63FDC5488}"/>
    <dgm:cxn modelId="{81A73FA6-A058-47D5-9DA0-4394E86CFA54}" srcId="{7BBD5C87-B364-4612-8555-D535DF54CE1A}" destId="{72291BB6-6D90-4AD6-A066-FC5A78779B42}" srcOrd="1" destOrd="0" parTransId="{62ED700F-0376-4175-ABD5-F481A51A5B13}" sibTransId="{777AF586-FC42-45A4-B2E8-07122408A62C}"/>
    <dgm:cxn modelId="{4839CDAA-2456-4538-B384-5629998FA3E1}" srcId="{7BBD5C87-B364-4612-8555-D535DF54CE1A}" destId="{D9911821-0EDE-4775-9D1B-D1729CFFC1FB}" srcOrd="0" destOrd="0" parTransId="{57A1FFCD-14D8-40F5-A454-044DA2089019}" sibTransId="{8F28657A-8B7D-43B0-BADC-58FF9A41295E}"/>
    <dgm:cxn modelId="{17C296AF-67D9-466C-AB6B-86BF850C55DD}" type="presOf" srcId="{F409B186-B95B-465A-B12A-21D9202D9759}" destId="{9765EA66-4DD1-4D79-8C3F-7547BA13C9D6}" srcOrd="0" destOrd="1" presId="urn:microsoft.com/office/officeart/2005/8/layout/chevron2"/>
    <dgm:cxn modelId="{DA4757C3-93A6-40CB-AA60-50CAF92A6954}" srcId="{BE2C64A3-A273-4C89-A6C3-69EC9422937C}" destId="{F409B186-B95B-465A-B12A-21D9202D9759}" srcOrd="1" destOrd="0" parTransId="{3112D3C5-0799-4E55-80AA-742B0481403C}" sibTransId="{BC8214B2-CFEA-4CCE-820F-379644E8D08F}"/>
    <dgm:cxn modelId="{5058C4F7-076E-4F23-92DB-50E5A2E4DDF7}" srcId="{8325E308-DCD5-44C2-BEDA-CB422C39AD22}" destId="{BE2C64A3-A273-4C89-A6C3-69EC9422937C}" srcOrd="0" destOrd="0" parTransId="{F7B47ED0-15AA-45D4-B3EB-C3C037CFBE62}" sibTransId="{EAC594F9-5A1A-44D5-B5C6-52649A525810}"/>
    <dgm:cxn modelId="{0C73E792-AF6F-4E6F-AE8B-7D564FC044B8}" type="presParOf" srcId="{4A448781-E4C6-4E0E-BB5A-95AA1219BD77}" destId="{85393C7D-1A9C-4CAA-9D4F-A9F42C43ED61}" srcOrd="0" destOrd="0" presId="urn:microsoft.com/office/officeart/2005/8/layout/chevron2"/>
    <dgm:cxn modelId="{57E0712A-0018-40B3-9EB6-33EB13C28243}" type="presParOf" srcId="{85393C7D-1A9C-4CAA-9D4F-A9F42C43ED61}" destId="{0BA0EFBE-3251-495A-B449-756A0A35442B}" srcOrd="0" destOrd="0" presId="urn:microsoft.com/office/officeart/2005/8/layout/chevron2"/>
    <dgm:cxn modelId="{0279B860-63BA-4706-A2CF-899A6B22ED8B}" type="presParOf" srcId="{85393C7D-1A9C-4CAA-9D4F-A9F42C43ED61}" destId="{9765EA66-4DD1-4D79-8C3F-7547BA13C9D6}" srcOrd="1" destOrd="0" presId="urn:microsoft.com/office/officeart/2005/8/layout/chevron2"/>
    <dgm:cxn modelId="{5F2E66E4-6C55-4DA3-9EC5-9B32B6A6C39C}" type="presParOf" srcId="{4A448781-E4C6-4E0E-BB5A-95AA1219BD77}" destId="{11BB9CC0-0E2D-49CF-BCFA-980B47621BB0}" srcOrd="1" destOrd="0" presId="urn:microsoft.com/office/officeart/2005/8/layout/chevron2"/>
    <dgm:cxn modelId="{A62F730D-1A03-4405-B7D7-632E2CA6D3CF}" type="presParOf" srcId="{4A448781-E4C6-4E0E-BB5A-95AA1219BD77}" destId="{0C608239-9045-4B3E-80EB-623DFD632F12}" srcOrd="2" destOrd="0" presId="urn:microsoft.com/office/officeart/2005/8/layout/chevron2"/>
    <dgm:cxn modelId="{2BE66395-19DA-4378-8484-0C947B208EAE}" type="presParOf" srcId="{0C608239-9045-4B3E-80EB-623DFD632F12}" destId="{B576AD71-AA70-43E9-9868-AC10AE551F60}" srcOrd="0" destOrd="0" presId="urn:microsoft.com/office/officeart/2005/8/layout/chevron2"/>
    <dgm:cxn modelId="{DB9D5297-0967-472B-8B1E-F088BB946E05}" type="presParOf" srcId="{0C608239-9045-4B3E-80EB-623DFD632F12}" destId="{961F0F14-D169-4E33-9DAD-8996632E4F67}" srcOrd="1" destOrd="0" presId="urn:microsoft.com/office/officeart/2005/8/layout/chevron2"/>
    <dgm:cxn modelId="{73AC129F-2481-4B36-91AD-C8C413ECB1BA}" type="presParOf" srcId="{4A448781-E4C6-4E0E-BB5A-95AA1219BD77}" destId="{81CCCA57-0CAC-497F-8FB4-260EFE063430}" srcOrd="3" destOrd="0" presId="urn:microsoft.com/office/officeart/2005/8/layout/chevron2"/>
    <dgm:cxn modelId="{A704BBFE-7FAF-49AF-8290-9CB7AE682C9C}" type="presParOf" srcId="{4A448781-E4C6-4E0E-BB5A-95AA1219BD77}" destId="{3EA95D3B-32C3-464A-A592-B3238F51C9E8}" srcOrd="4" destOrd="0" presId="urn:microsoft.com/office/officeart/2005/8/layout/chevron2"/>
    <dgm:cxn modelId="{95A68257-6682-4B8A-9C68-E6ED9EDA4FB0}" type="presParOf" srcId="{3EA95D3B-32C3-464A-A592-B3238F51C9E8}" destId="{C594E83D-36D0-4041-9E7E-15AF372E6103}" srcOrd="0" destOrd="0" presId="urn:microsoft.com/office/officeart/2005/8/layout/chevron2"/>
    <dgm:cxn modelId="{5D473961-688E-46E7-9AC0-C2F4979415C7}" type="presParOf" srcId="{3EA95D3B-32C3-464A-A592-B3238F51C9E8}" destId="{ECCBBF90-9411-4958-B92C-E42A69A2EC5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434204-7B93-47F3-AA96-46FA67139BF8}" type="doc">
      <dgm:prSet loTypeId="urn:microsoft.com/office/officeart/2011/layout/HexagonRadial" loCatId="cycle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en-CH"/>
        </a:p>
      </dgm:t>
    </dgm:pt>
    <dgm:pt modelId="{DCFDC514-6F0C-480D-AF0E-B3D9CB75D1DB}">
      <dgm:prSet phldrT="[Text]"/>
      <dgm:spPr/>
      <dgm:t>
        <a:bodyPr/>
        <a:lstStyle/>
        <a:p>
          <a:r>
            <a:rPr lang="en-US" dirty="0"/>
            <a:t>1. IPA’s organization</a:t>
          </a:r>
          <a:endParaRPr lang="en-CH" dirty="0"/>
        </a:p>
      </dgm:t>
    </dgm:pt>
    <dgm:pt modelId="{414A0740-61D3-45A7-AF39-FCD80119B3A5}" type="parTrans" cxnId="{71AD3E8A-E26E-4A81-BAF4-2444378F88E2}">
      <dgm:prSet/>
      <dgm:spPr/>
      <dgm:t>
        <a:bodyPr/>
        <a:lstStyle/>
        <a:p>
          <a:endParaRPr lang="en-CH"/>
        </a:p>
      </dgm:t>
    </dgm:pt>
    <dgm:pt modelId="{4E01323C-57EC-4D03-B9C6-1E48F25138A3}" type="sibTrans" cxnId="{71AD3E8A-E26E-4A81-BAF4-2444378F88E2}">
      <dgm:prSet/>
      <dgm:spPr/>
      <dgm:t>
        <a:bodyPr/>
        <a:lstStyle/>
        <a:p>
          <a:endParaRPr lang="en-CH"/>
        </a:p>
      </dgm:t>
    </dgm:pt>
    <dgm:pt modelId="{991E77C4-76C5-4964-A7D2-4A7F3303E190}">
      <dgm:prSet phldrT="[Text]"/>
      <dgm:spPr/>
      <dgm:t>
        <a:bodyPr/>
        <a:lstStyle/>
        <a:p>
          <a:r>
            <a:rPr lang="en-US" dirty="0"/>
            <a:t>2. Information access and transparency</a:t>
          </a:r>
          <a:endParaRPr lang="en-CH" dirty="0"/>
        </a:p>
      </dgm:t>
    </dgm:pt>
    <dgm:pt modelId="{79CA430F-1746-4CFD-8C2A-92A7048CF7D9}" type="parTrans" cxnId="{F8404498-2437-492F-AB44-08C4B403DC79}">
      <dgm:prSet/>
      <dgm:spPr/>
      <dgm:t>
        <a:bodyPr/>
        <a:lstStyle/>
        <a:p>
          <a:endParaRPr lang="en-CH"/>
        </a:p>
      </dgm:t>
    </dgm:pt>
    <dgm:pt modelId="{3ED3EAEA-1AFE-48F4-BA55-FA338824476B}" type="sibTrans" cxnId="{F8404498-2437-492F-AB44-08C4B403DC79}">
      <dgm:prSet/>
      <dgm:spPr/>
      <dgm:t>
        <a:bodyPr/>
        <a:lstStyle/>
        <a:p>
          <a:endParaRPr lang="en-CH"/>
        </a:p>
      </dgm:t>
    </dgm:pt>
    <dgm:pt modelId="{6A4497F7-E8B7-406C-9D22-76A39755FADF}">
      <dgm:prSet phldrT="[Text]"/>
      <dgm:spPr/>
      <dgm:t>
        <a:bodyPr/>
        <a:lstStyle/>
        <a:p>
          <a:r>
            <a:rPr lang="en-US" dirty="0"/>
            <a:t>3. Partnerships</a:t>
          </a:r>
          <a:endParaRPr lang="en-CH" dirty="0"/>
        </a:p>
      </dgm:t>
    </dgm:pt>
    <dgm:pt modelId="{2C05EB43-2576-42ED-BBE9-1D9E77B0877F}" type="parTrans" cxnId="{1E369BF5-03FD-4BE8-9162-8F58F81BF144}">
      <dgm:prSet/>
      <dgm:spPr/>
      <dgm:t>
        <a:bodyPr/>
        <a:lstStyle/>
        <a:p>
          <a:endParaRPr lang="en-CH"/>
        </a:p>
      </dgm:t>
    </dgm:pt>
    <dgm:pt modelId="{F4F79F47-252D-467A-A191-78CFE6CEF68E}" type="sibTrans" cxnId="{1E369BF5-03FD-4BE8-9162-8F58F81BF144}">
      <dgm:prSet/>
      <dgm:spPr/>
      <dgm:t>
        <a:bodyPr/>
        <a:lstStyle/>
        <a:p>
          <a:endParaRPr lang="en-CH"/>
        </a:p>
      </dgm:t>
    </dgm:pt>
    <dgm:pt modelId="{57ACC713-9F4E-42FA-841E-19D024730E88}">
      <dgm:prSet phldrT="[Text]"/>
      <dgm:spPr/>
      <dgm:t>
        <a:bodyPr/>
        <a:lstStyle/>
        <a:p>
          <a:r>
            <a:rPr lang="en-US" dirty="0"/>
            <a:t>4. Intra &amp; inter regional cooperation</a:t>
          </a:r>
          <a:endParaRPr lang="en-CH" dirty="0"/>
        </a:p>
      </dgm:t>
    </dgm:pt>
    <dgm:pt modelId="{C760B1BF-6EC6-4652-8D71-3B1CD86A389F}" type="parTrans" cxnId="{A9F508E7-E60A-4DEF-AF75-DD2164D77580}">
      <dgm:prSet/>
      <dgm:spPr/>
      <dgm:t>
        <a:bodyPr/>
        <a:lstStyle/>
        <a:p>
          <a:endParaRPr lang="en-CH"/>
        </a:p>
      </dgm:t>
    </dgm:pt>
    <dgm:pt modelId="{9D661C53-F66C-4731-89E8-E76D4BBAC219}" type="sibTrans" cxnId="{A9F508E7-E60A-4DEF-AF75-DD2164D77580}">
      <dgm:prSet/>
      <dgm:spPr/>
      <dgm:t>
        <a:bodyPr/>
        <a:lstStyle/>
        <a:p>
          <a:endParaRPr lang="en-CH"/>
        </a:p>
      </dgm:t>
    </dgm:pt>
    <dgm:pt modelId="{30996A18-BD5C-4D10-94F9-E2058DDFFF94}">
      <dgm:prSet phldrT="[Text]"/>
      <dgm:spPr/>
      <dgm:t>
        <a:bodyPr/>
        <a:lstStyle/>
        <a:p>
          <a:r>
            <a:rPr lang="en-US" dirty="0"/>
            <a:t>5. Commitments</a:t>
          </a:r>
          <a:endParaRPr lang="en-CH" dirty="0"/>
        </a:p>
      </dgm:t>
    </dgm:pt>
    <dgm:pt modelId="{17106A1A-0412-4B3F-8F24-794BD8177C13}" type="parTrans" cxnId="{A4E23850-1506-469D-8496-61FF15E1FE48}">
      <dgm:prSet/>
      <dgm:spPr/>
      <dgm:t>
        <a:bodyPr/>
        <a:lstStyle/>
        <a:p>
          <a:endParaRPr lang="en-CH"/>
        </a:p>
      </dgm:t>
    </dgm:pt>
    <dgm:pt modelId="{0160F533-4CEC-4040-839F-8D4CB6A6A5F8}" type="sibTrans" cxnId="{A4E23850-1506-469D-8496-61FF15E1FE48}">
      <dgm:prSet/>
      <dgm:spPr/>
      <dgm:t>
        <a:bodyPr/>
        <a:lstStyle/>
        <a:p>
          <a:endParaRPr lang="en-CH"/>
        </a:p>
      </dgm:t>
    </dgm:pt>
    <dgm:pt modelId="{DF9DDAA0-7AC0-4334-AE12-3B7CBC32B78E}">
      <dgm:prSet phldrT="[Text]"/>
      <dgm:spPr/>
      <dgm:t>
        <a:bodyPr/>
        <a:lstStyle/>
        <a:p>
          <a:r>
            <a:rPr lang="en-US" dirty="0"/>
            <a:t>6. Support </a:t>
          </a:r>
          <a:r>
            <a:rPr lang="en-US" dirty="0" err="1"/>
            <a:t>programmes</a:t>
          </a:r>
          <a:endParaRPr lang="en-CH" dirty="0"/>
        </a:p>
      </dgm:t>
    </dgm:pt>
    <dgm:pt modelId="{8BDA8C97-5C16-4E54-BAF6-2D5373ABD478}" type="parTrans" cxnId="{95FBE70E-C62F-4A94-8C28-56250DFA082D}">
      <dgm:prSet/>
      <dgm:spPr/>
      <dgm:t>
        <a:bodyPr/>
        <a:lstStyle/>
        <a:p>
          <a:endParaRPr lang="en-CH"/>
        </a:p>
      </dgm:t>
    </dgm:pt>
    <dgm:pt modelId="{249F346D-3D2C-473E-A3F9-27622E8983B5}" type="sibTrans" cxnId="{95FBE70E-C62F-4A94-8C28-56250DFA082D}">
      <dgm:prSet/>
      <dgm:spPr/>
      <dgm:t>
        <a:bodyPr/>
        <a:lstStyle/>
        <a:p>
          <a:endParaRPr lang="en-CH"/>
        </a:p>
      </dgm:t>
    </dgm:pt>
    <dgm:pt modelId="{7E527332-833F-4D0C-9F22-382849BACB42}">
      <dgm:prSet phldrT="[Text]"/>
      <dgm:spPr/>
      <dgm:t>
        <a:bodyPr/>
        <a:lstStyle/>
        <a:p>
          <a:r>
            <a:rPr lang="en-US" dirty="0"/>
            <a:t>7. Feedback</a:t>
          </a:r>
          <a:endParaRPr lang="en-CH" dirty="0"/>
        </a:p>
      </dgm:t>
    </dgm:pt>
    <dgm:pt modelId="{15A4D1BA-0928-4BCF-AF2D-30D0A293267F}" type="parTrans" cxnId="{D1FC6C22-0A28-4CDE-8255-048E04926FF6}">
      <dgm:prSet/>
      <dgm:spPr/>
      <dgm:t>
        <a:bodyPr/>
        <a:lstStyle/>
        <a:p>
          <a:endParaRPr lang="en-CH"/>
        </a:p>
      </dgm:t>
    </dgm:pt>
    <dgm:pt modelId="{9BA190D7-325B-4CBF-987F-DA696F836D50}" type="sibTrans" cxnId="{D1FC6C22-0A28-4CDE-8255-048E04926FF6}">
      <dgm:prSet/>
      <dgm:spPr/>
      <dgm:t>
        <a:bodyPr/>
        <a:lstStyle/>
        <a:p>
          <a:endParaRPr lang="en-CH"/>
        </a:p>
      </dgm:t>
    </dgm:pt>
    <dgm:pt modelId="{7282C1DC-295C-4CF2-8C74-168E0D9B7674}" type="pres">
      <dgm:prSet presAssocID="{4E434204-7B93-47F3-AA96-46FA67139BF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F567F4E-291C-4E6C-AE00-E10959B807C5}" type="pres">
      <dgm:prSet presAssocID="{DCFDC514-6F0C-480D-AF0E-B3D9CB75D1DB}" presName="Parent" presStyleLbl="node0" presStyleIdx="0" presStyleCnt="1">
        <dgm:presLayoutVars>
          <dgm:chMax val="6"/>
          <dgm:chPref val="6"/>
        </dgm:presLayoutVars>
      </dgm:prSet>
      <dgm:spPr/>
    </dgm:pt>
    <dgm:pt modelId="{91D93FA5-BF14-4567-826E-021BAC1E0141}" type="pres">
      <dgm:prSet presAssocID="{991E77C4-76C5-4964-A7D2-4A7F3303E190}" presName="Accent1" presStyleCnt="0"/>
      <dgm:spPr/>
    </dgm:pt>
    <dgm:pt modelId="{562A6AD5-3CE4-42FA-B89A-A48A2DE5189A}" type="pres">
      <dgm:prSet presAssocID="{991E77C4-76C5-4964-A7D2-4A7F3303E190}" presName="Accent" presStyleLbl="bgShp" presStyleIdx="0" presStyleCnt="6"/>
      <dgm:spPr/>
    </dgm:pt>
    <dgm:pt modelId="{2A23F014-166B-4949-9B12-7F392EE6A79D}" type="pres">
      <dgm:prSet presAssocID="{991E77C4-76C5-4964-A7D2-4A7F3303E190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E791CA1-A6AE-499B-BD42-1BF506BCEB4B}" type="pres">
      <dgm:prSet presAssocID="{6A4497F7-E8B7-406C-9D22-76A39755FADF}" presName="Accent2" presStyleCnt="0"/>
      <dgm:spPr/>
    </dgm:pt>
    <dgm:pt modelId="{278BB1E7-10B0-40A3-A678-0E4E7578BB21}" type="pres">
      <dgm:prSet presAssocID="{6A4497F7-E8B7-406C-9D22-76A39755FADF}" presName="Accent" presStyleLbl="bgShp" presStyleIdx="1" presStyleCnt="6"/>
      <dgm:spPr/>
    </dgm:pt>
    <dgm:pt modelId="{F98B7A8B-A1CD-45F7-80B8-0084C64A4564}" type="pres">
      <dgm:prSet presAssocID="{6A4497F7-E8B7-406C-9D22-76A39755FADF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382721A2-E990-4B65-94E4-3CA627C3037A}" type="pres">
      <dgm:prSet presAssocID="{57ACC713-9F4E-42FA-841E-19D024730E88}" presName="Accent3" presStyleCnt="0"/>
      <dgm:spPr/>
    </dgm:pt>
    <dgm:pt modelId="{2BCB0485-AB98-4341-ACD1-7148C6404BB5}" type="pres">
      <dgm:prSet presAssocID="{57ACC713-9F4E-42FA-841E-19D024730E88}" presName="Accent" presStyleLbl="bgShp" presStyleIdx="2" presStyleCnt="6"/>
      <dgm:spPr/>
    </dgm:pt>
    <dgm:pt modelId="{F0BEAB4B-7C50-436D-AC85-EC4E00833B5E}" type="pres">
      <dgm:prSet presAssocID="{57ACC713-9F4E-42FA-841E-19D024730E88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A3669644-5E7B-435F-BCF7-CEA09934CF09}" type="pres">
      <dgm:prSet presAssocID="{30996A18-BD5C-4D10-94F9-E2058DDFFF94}" presName="Accent4" presStyleCnt="0"/>
      <dgm:spPr/>
    </dgm:pt>
    <dgm:pt modelId="{C54C0A72-32D5-466B-91B2-390A59614FD8}" type="pres">
      <dgm:prSet presAssocID="{30996A18-BD5C-4D10-94F9-E2058DDFFF94}" presName="Accent" presStyleLbl="bgShp" presStyleIdx="3" presStyleCnt="6"/>
      <dgm:spPr/>
    </dgm:pt>
    <dgm:pt modelId="{5DBEC3A1-582E-4507-A572-BB03EFE266F1}" type="pres">
      <dgm:prSet presAssocID="{30996A18-BD5C-4D10-94F9-E2058DDFFF9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F822D4A-7EA4-40A4-8A74-D0B675F62277}" type="pres">
      <dgm:prSet presAssocID="{DF9DDAA0-7AC0-4334-AE12-3B7CBC32B78E}" presName="Accent5" presStyleCnt="0"/>
      <dgm:spPr/>
    </dgm:pt>
    <dgm:pt modelId="{9FB2EAD8-31F9-4740-8715-A96EA775CF3C}" type="pres">
      <dgm:prSet presAssocID="{DF9DDAA0-7AC0-4334-AE12-3B7CBC32B78E}" presName="Accent" presStyleLbl="bgShp" presStyleIdx="4" presStyleCnt="6"/>
      <dgm:spPr/>
    </dgm:pt>
    <dgm:pt modelId="{A2257665-9D0E-4595-AE6E-F7C67271D95D}" type="pres">
      <dgm:prSet presAssocID="{DF9DDAA0-7AC0-4334-AE12-3B7CBC32B78E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88815A95-C017-4C05-947A-D7C1C2CF05C6}" type="pres">
      <dgm:prSet presAssocID="{7E527332-833F-4D0C-9F22-382849BACB42}" presName="Accent6" presStyleCnt="0"/>
      <dgm:spPr/>
    </dgm:pt>
    <dgm:pt modelId="{9FE5B09A-6756-4EE9-8D92-669A8C81D08E}" type="pres">
      <dgm:prSet presAssocID="{7E527332-833F-4D0C-9F22-382849BACB42}" presName="Accent" presStyleLbl="bgShp" presStyleIdx="5" presStyleCnt="6"/>
      <dgm:spPr/>
    </dgm:pt>
    <dgm:pt modelId="{2FF5AEA2-DDCE-48D6-BCBF-553869AF48DB}" type="pres">
      <dgm:prSet presAssocID="{7E527332-833F-4D0C-9F22-382849BACB4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4F1430D-DDE5-497F-8B44-B0564F15AEC8}" type="presOf" srcId="{4E434204-7B93-47F3-AA96-46FA67139BF8}" destId="{7282C1DC-295C-4CF2-8C74-168E0D9B7674}" srcOrd="0" destOrd="0" presId="urn:microsoft.com/office/officeart/2011/layout/HexagonRadial"/>
    <dgm:cxn modelId="{95FBE70E-C62F-4A94-8C28-56250DFA082D}" srcId="{DCFDC514-6F0C-480D-AF0E-B3D9CB75D1DB}" destId="{DF9DDAA0-7AC0-4334-AE12-3B7CBC32B78E}" srcOrd="4" destOrd="0" parTransId="{8BDA8C97-5C16-4E54-BAF6-2D5373ABD478}" sibTransId="{249F346D-3D2C-473E-A3F9-27622E8983B5}"/>
    <dgm:cxn modelId="{4EDE1220-DFDC-48B6-B4D9-683D6480CA7E}" type="presOf" srcId="{30996A18-BD5C-4D10-94F9-E2058DDFFF94}" destId="{5DBEC3A1-582E-4507-A572-BB03EFE266F1}" srcOrd="0" destOrd="0" presId="urn:microsoft.com/office/officeart/2011/layout/HexagonRadial"/>
    <dgm:cxn modelId="{D1FC6C22-0A28-4CDE-8255-048E04926FF6}" srcId="{DCFDC514-6F0C-480D-AF0E-B3D9CB75D1DB}" destId="{7E527332-833F-4D0C-9F22-382849BACB42}" srcOrd="5" destOrd="0" parTransId="{15A4D1BA-0928-4BCF-AF2D-30D0A293267F}" sibTransId="{9BA190D7-325B-4CBF-987F-DA696F836D50}"/>
    <dgm:cxn modelId="{9275B823-AE43-4E56-86CB-49E4319D6DAC}" type="presOf" srcId="{DCFDC514-6F0C-480D-AF0E-B3D9CB75D1DB}" destId="{EF567F4E-291C-4E6C-AE00-E10959B807C5}" srcOrd="0" destOrd="0" presId="urn:microsoft.com/office/officeart/2011/layout/HexagonRadial"/>
    <dgm:cxn modelId="{F23AAE38-EFA0-44FE-B5D3-1583689489A0}" type="presOf" srcId="{991E77C4-76C5-4964-A7D2-4A7F3303E190}" destId="{2A23F014-166B-4949-9B12-7F392EE6A79D}" srcOrd="0" destOrd="0" presId="urn:microsoft.com/office/officeart/2011/layout/HexagonRadial"/>
    <dgm:cxn modelId="{A4E23850-1506-469D-8496-61FF15E1FE48}" srcId="{DCFDC514-6F0C-480D-AF0E-B3D9CB75D1DB}" destId="{30996A18-BD5C-4D10-94F9-E2058DDFFF94}" srcOrd="3" destOrd="0" parTransId="{17106A1A-0412-4B3F-8F24-794BD8177C13}" sibTransId="{0160F533-4CEC-4040-839F-8D4CB6A6A5F8}"/>
    <dgm:cxn modelId="{335C1E51-ED2F-476A-AF26-270E275EF0F3}" type="presOf" srcId="{DF9DDAA0-7AC0-4334-AE12-3B7CBC32B78E}" destId="{A2257665-9D0E-4595-AE6E-F7C67271D95D}" srcOrd="0" destOrd="0" presId="urn:microsoft.com/office/officeart/2011/layout/HexagonRadial"/>
    <dgm:cxn modelId="{4288BE7C-E262-47E4-BF9D-55FAC3F75559}" type="presOf" srcId="{7E527332-833F-4D0C-9F22-382849BACB42}" destId="{2FF5AEA2-DDCE-48D6-BCBF-553869AF48DB}" srcOrd="0" destOrd="0" presId="urn:microsoft.com/office/officeart/2011/layout/HexagonRadial"/>
    <dgm:cxn modelId="{71AD3E8A-E26E-4A81-BAF4-2444378F88E2}" srcId="{4E434204-7B93-47F3-AA96-46FA67139BF8}" destId="{DCFDC514-6F0C-480D-AF0E-B3D9CB75D1DB}" srcOrd="0" destOrd="0" parTransId="{414A0740-61D3-45A7-AF39-FCD80119B3A5}" sibTransId="{4E01323C-57EC-4D03-B9C6-1E48F25138A3}"/>
    <dgm:cxn modelId="{F8404498-2437-492F-AB44-08C4B403DC79}" srcId="{DCFDC514-6F0C-480D-AF0E-B3D9CB75D1DB}" destId="{991E77C4-76C5-4964-A7D2-4A7F3303E190}" srcOrd="0" destOrd="0" parTransId="{79CA430F-1746-4CFD-8C2A-92A7048CF7D9}" sibTransId="{3ED3EAEA-1AFE-48F4-BA55-FA338824476B}"/>
    <dgm:cxn modelId="{C42A3DDA-6F89-4C6F-B3A3-27ED0B4F7F0C}" type="presOf" srcId="{57ACC713-9F4E-42FA-841E-19D024730E88}" destId="{F0BEAB4B-7C50-436D-AC85-EC4E00833B5E}" srcOrd="0" destOrd="0" presId="urn:microsoft.com/office/officeart/2011/layout/HexagonRadial"/>
    <dgm:cxn modelId="{A9F508E7-E60A-4DEF-AF75-DD2164D77580}" srcId="{DCFDC514-6F0C-480D-AF0E-B3D9CB75D1DB}" destId="{57ACC713-9F4E-42FA-841E-19D024730E88}" srcOrd="2" destOrd="0" parTransId="{C760B1BF-6EC6-4652-8D71-3B1CD86A389F}" sibTransId="{9D661C53-F66C-4731-89E8-E76D4BBAC219}"/>
    <dgm:cxn modelId="{1E369BF5-03FD-4BE8-9162-8F58F81BF144}" srcId="{DCFDC514-6F0C-480D-AF0E-B3D9CB75D1DB}" destId="{6A4497F7-E8B7-406C-9D22-76A39755FADF}" srcOrd="1" destOrd="0" parTransId="{2C05EB43-2576-42ED-BBE9-1D9E77B0877F}" sibTransId="{F4F79F47-252D-467A-A191-78CFE6CEF68E}"/>
    <dgm:cxn modelId="{D897E1FE-9F5E-4C22-B83F-D5FC9E3281F7}" type="presOf" srcId="{6A4497F7-E8B7-406C-9D22-76A39755FADF}" destId="{F98B7A8B-A1CD-45F7-80B8-0084C64A4564}" srcOrd="0" destOrd="0" presId="urn:microsoft.com/office/officeart/2011/layout/HexagonRadial"/>
    <dgm:cxn modelId="{47AEC018-29CB-4771-8D21-96751D73B820}" type="presParOf" srcId="{7282C1DC-295C-4CF2-8C74-168E0D9B7674}" destId="{EF567F4E-291C-4E6C-AE00-E10959B807C5}" srcOrd="0" destOrd="0" presId="urn:microsoft.com/office/officeart/2011/layout/HexagonRadial"/>
    <dgm:cxn modelId="{C36A9BF2-018C-4F83-89BF-A542237C6B87}" type="presParOf" srcId="{7282C1DC-295C-4CF2-8C74-168E0D9B7674}" destId="{91D93FA5-BF14-4567-826E-021BAC1E0141}" srcOrd="1" destOrd="0" presId="urn:microsoft.com/office/officeart/2011/layout/HexagonRadial"/>
    <dgm:cxn modelId="{CC3B0457-89E8-4CBC-B499-030685190D62}" type="presParOf" srcId="{91D93FA5-BF14-4567-826E-021BAC1E0141}" destId="{562A6AD5-3CE4-42FA-B89A-A48A2DE5189A}" srcOrd="0" destOrd="0" presId="urn:microsoft.com/office/officeart/2011/layout/HexagonRadial"/>
    <dgm:cxn modelId="{3F7F76AB-C5B2-40CC-8147-E48EBDD9FCB4}" type="presParOf" srcId="{7282C1DC-295C-4CF2-8C74-168E0D9B7674}" destId="{2A23F014-166B-4949-9B12-7F392EE6A79D}" srcOrd="2" destOrd="0" presId="urn:microsoft.com/office/officeart/2011/layout/HexagonRadial"/>
    <dgm:cxn modelId="{6D481DDC-F5B7-4246-BD7B-962947ED0B6F}" type="presParOf" srcId="{7282C1DC-295C-4CF2-8C74-168E0D9B7674}" destId="{CE791CA1-A6AE-499B-BD42-1BF506BCEB4B}" srcOrd="3" destOrd="0" presId="urn:microsoft.com/office/officeart/2011/layout/HexagonRadial"/>
    <dgm:cxn modelId="{855D4A81-554A-436C-BD08-9E1736C557F1}" type="presParOf" srcId="{CE791CA1-A6AE-499B-BD42-1BF506BCEB4B}" destId="{278BB1E7-10B0-40A3-A678-0E4E7578BB21}" srcOrd="0" destOrd="0" presId="urn:microsoft.com/office/officeart/2011/layout/HexagonRadial"/>
    <dgm:cxn modelId="{65A42D3D-28B1-4C8D-9A8C-C4AE9EC5DA94}" type="presParOf" srcId="{7282C1DC-295C-4CF2-8C74-168E0D9B7674}" destId="{F98B7A8B-A1CD-45F7-80B8-0084C64A4564}" srcOrd="4" destOrd="0" presId="urn:microsoft.com/office/officeart/2011/layout/HexagonRadial"/>
    <dgm:cxn modelId="{F2BE7BD1-C341-48C6-8F37-5BA549B9DBD2}" type="presParOf" srcId="{7282C1DC-295C-4CF2-8C74-168E0D9B7674}" destId="{382721A2-E990-4B65-94E4-3CA627C3037A}" srcOrd="5" destOrd="0" presId="urn:microsoft.com/office/officeart/2011/layout/HexagonRadial"/>
    <dgm:cxn modelId="{33A646F6-F83C-488D-B995-DCF819D63064}" type="presParOf" srcId="{382721A2-E990-4B65-94E4-3CA627C3037A}" destId="{2BCB0485-AB98-4341-ACD1-7148C6404BB5}" srcOrd="0" destOrd="0" presId="urn:microsoft.com/office/officeart/2011/layout/HexagonRadial"/>
    <dgm:cxn modelId="{22FAFE90-25C7-43EC-A7F4-FD3535830001}" type="presParOf" srcId="{7282C1DC-295C-4CF2-8C74-168E0D9B7674}" destId="{F0BEAB4B-7C50-436D-AC85-EC4E00833B5E}" srcOrd="6" destOrd="0" presId="urn:microsoft.com/office/officeart/2011/layout/HexagonRadial"/>
    <dgm:cxn modelId="{91D711A7-047D-4444-BD26-068B8AFFE77A}" type="presParOf" srcId="{7282C1DC-295C-4CF2-8C74-168E0D9B7674}" destId="{A3669644-5E7B-435F-BCF7-CEA09934CF09}" srcOrd="7" destOrd="0" presId="urn:microsoft.com/office/officeart/2011/layout/HexagonRadial"/>
    <dgm:cxn modelId="{BEA8FBB2-A2B7-4999-8F00-BED305E2930C}" type="presParOf" srcId="{A3669644-5E7B-435F-BCF7-CEA09934CF09}" destId="{C54C0A72-32D5-466B-91B2-390A59614FD8}" srcOrd="0" destOrd="0" presId="urn:microsoft.com/office/officeart/2011/layout/HexagonRadial"/>
    <dgm:cxn modelId="{7A6C8C6B-8B88-4967-9E35-15A358AB2AE5}" type="presParOf" srcId="{7282C1DC-295C-4CF2-8C74-168E0D9B7674}" destId="{5DBEC3A1-582E-4507-A572-BB03EFE266F1}" srcOrd="8" destOrd="0" presId="urn:microsoft.com/office/officeart/2011/layout/HexagonRadial"/>
    <dgm:cxn modelId="{E9BEC81C-398C-48F4-9B13-B219589B13F4}" type="presParOf" srcId="{7282C1DC-295C-4CF2-8C74-168E0D9B7674}" destId="{DF822D4A-7EA4-40A4-8A74-D0B675F62277}" srcOrd="9" destOrd="0" presId="urn:microsoft.com/office/officeart/2011/layout/HexagonRadial"/>
    <dgm:cxn modelId="{B57AD31F-D49A-484E-96E1-FDB54C65FD3E}" type="presParOf" srcId="{DF822D4A-7EA4-40A4-8A74-D0B675F62277}" destId="{9FB2EAD8-31F9-4740-8715-A96EA775CF3C}" srcOrd="0" destOrd="0" presId="urn:microsoft.com/office/officeart/2011/layout/HexagonRadial"/>
    <dgm:cxn modelId="{EBEB8DD8-A36A-4E7C-B70F-84EC05441570}" type="presParOf" srcId="{7282C1DC-295C-4CF2-8C74-168E0D9B7674}" destId="{A2257665-9D0E-4595-AE6E-F7C67271D95D}" srcOrd="10" destOrd="0" presId="urn:microsoft.com/office/officeart/2011/layout/HexagonRadial"/>
    <dgm:cxn modelId="{D80FED00-928D-481D-BC47-88B4BD3E7DCD}" type="presParOf" srcId="{7282C1DC-295C-4CF2-8C74-168E0D9B7674}" destId="{88815A95-C017-4C05-947A-D7C1C2CF05C6}" srcOrd="11" destOrd="0" presId="urn:microsoft.com/office/officeart/2011/layout/HexagonRadial"/>
    <dgm:cxn modelId="{BBAF240D-5D53-49D1-9EDB-F0D32AF0FF28}" type="presParOf" srcId="{88815A95-C017-4C05-947A-D7C1C2CF05C6}" destId="{9FE5B09A-6756-4EE9-8D92-669A8C81D08E}" srcOrd="0" destOrd="0" presId="urn:microsoft.com/office/officeart/2011/layout/HexagonRadial"/>
    <dgm:cxn modelId="{BFEC2747-B59D-4D66-BCB7-25B50313231D}" type="presParOf" srcId="{7282C1DC-295C-4CF2-8C74-168E0D9B7674}" destId="{2FF5AEA2-DDCE-48D6-BCBF-553869AF48D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E94A6-FBBD-4BE0-A61A-8A9929B44600}">
      <dsp:nvSpPr>
        <dsp:cNvPr id="0" name=""/>
        <dsp:cNvSpPr/>
      </dsp:nvSpPr>
      <dsp:spPr>
        <a:xfrm>
          <a:off x="3138704" y="337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1. Identify SDG target sectors</a:t>
          </a:r>
        </a:p>
      </dsp:txBody>
      <dsp:txXfrm>
        <a:off x="3270033" y="131666"/>
        <a:ext cx="634114" cy="634114"/>
      </dsp:txXfrm>
    </dsp:sp>
    <dsp:sp modelId="{5119F0DE-A80F-48CF-AA1C-FBE3F660471C}">
      <dsp:nvSpPr>
        <dsp:cNvPr id="0" name=""/>
        <dsp:cNvSpPr/>
      </dsp:nvSpPr>
      <dsp:spPr>
        <a:xfrm rot="1350000">
          <a:off x="4083835" y="552608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086562" y="599432"/>
        <a:ext cx="167159" cy="181596"/>
      </dsp:txXfrm>
    </dsp:sp>
    <dsp:sp modelId="{09EDCEDD-F87B-405D-92DB-2CE639C4F25C}">
      <dsp:nvSpPr>
        <dsp:cNvPr id="0" name=""/>
        <dsp:cNvSpPr/>
      </dsp:nvSpPr>
      <dsp:spPr>
        <a:xfrm>
          <a:off x="4383480" y="515940"/>
          <a:ext cx="896772" cy="89677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2. Align the IPA structure</a:t>
          </a:r>
        </a:p>
      </dsp:txBody>
      <dsp:txXfrm>
        <a:off x="4514809" y="647269"/>
        <a:ext cx="634114" cy="634114"/>
      </dsp:txXfrm>
    </dsp:sp>
    <dsp:sp modelId="{B982F917-33A6-4D23-B37E-ED3B4B67CAD3}">
      <dsp:nvSpPr>
        <dsp:cNvPr id="0" name=""/>
        <dsp:cNvSpPr/>
      </dsp:nvSpPr>
      <dsp:spPr>
        <a:xfrm rot="4050000">
          <a:off x="4967683" y="1429141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989795" y="1456580"/>
        <a:ext cx="167159" cy="181596"/>
      </dsp:txXfrm>
    </dsp:sp>
    <dsp:sp modelId="{B4BEA67D-8699-4E03-A29A-65FCB5305332}">
      <dsp:nvSpPr>
        <dsp:cNvPr id="0" name=""/>
        <dsp:cNvSpPr/>
      </dsp:nvSpPr>
      <dsp:spPr>
        <a:xfrm>
          <a:off x="4899083" y="1760717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3. Select SDG projects</a:t>
          </a:r>
        </a:p>
      </dsp:txBody>
      <dsp:txXfrm>
        <a:off x="5030412" y="1892046"/>
        <a:ext cx="634114" cy="634114"/>
      </dsp:txXfrm>
    </dsp:sp>
    <dsp:sp modelId="{DA092EF5-DD28-4866-BA33-DCE8DF1DFA95}">
      <dsp:nvSpPr>
        <dsp:cNvPr id="0" name=""/>
        <dsp:cNvSpPr/>
      </dsp:nvSpPr>
      <dsp:spPr>
        <a:xfrm rot="6750000">
          <a:off x="4972855" y="2673917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5022382" y="2701356"/>
        <a:ext cx="167159" cy="181596"/>
      </dsp:txXfrm>
    </dsp:sp>
    <dsp:sp modelId="{DC3C4F55-70DF-46FA-920F-3633675BBF5D}">
      <dsp:nvSpPr>
        <dsp:cNvPr id="0" name=""/>
        <dsp:cNvSpPr/>
      </dsp:nvSpPr>
      <dsp:spPr>
        <a:xfrm>
          <a:off x="4383480" y="3005493"/>
          <a:ext cx="896772" cy="89677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4. Develop an SDG project pipeline</a:t>
          </a:r>
        </a:p>
      </dsp:txBody>
      <dsp:txXfrm>
        <a:off x="4514809" y="3136822"/>
        <a:ext cx="634114" cy="634114"/>
      </dsp:txXfrm>
    </dsp:sp>
    <dsp:sp modelId="{49E9FE83-80EE-4143-B16E-F20FBF4BEFCF}">
      <dsp:nvSpPr>
        <dsp:cNvPr id="0" name=""/>
        <dsp:cNvSpPr/>
      </dsp:nvSpPr>
      <dsp:spPr>
        <a:xfrm rot="9450000">
          <a:off x="4096323" y="3557764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4165235" y="3604588"/>
        <a:ext cx="167159" cy="181596"/>
      </dsp:txXfrm>
    </dsp:sp>
    <dsp:sp modelId="{D54F53A1-E377-4994-A5D6-96BD1E446E09}">
      <dsp:nvSpPr>
        <dsp:cNvPr id="0" name=""/>
        <dsp:cNvSpPr/>
      </dsp:nvSpPr>
      <dsp:spPr>
        <a:xfrm>
          <a:off x="3138704" y="3521096"/>
          <a:ext cx="896772" cy="89677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5. Find and secure partners</a:t>
          </a:r>
        </a:p>
      </dsp:txBody>
      <dsp:txXfrm>
        <a:off x="3270033" y="3652425"/>
        <a:ext cx="634114" cy="634114"/>
      </dsp:txXfrm>
    </dsp:sp>
    <dsp:sp modelId="{AD046D53-A40C-45A3-A16F-EB3561F5D871}">
      <dsp:nvSpPr>
        <dsp:cNvPr id="0" name=""/>
        <dsp:cNvSpPr/>
      </dsp:nvSpPr>
      <dsp:spPr>
        <a:xfrm rot="12150000">
          <a:off x="2851547" y="3562937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2920459" y="3637177"/>
        <a:ext cx="167159" cy="181596"/>
      </dsp:txXfrm>
    </dsp:sp>
    <dsp:sp modelId="{08575E62-799C-43D8-94DA-BE9B05F95A3F}">
      <dsp:nvSpPr>
        <dsp:cNvPr id="0" name=""/>
        <dsp:cNvSpPr/>
      </dsp:nvSpPr>
      <dsp:spPr>
        <a:xfrm>
          <a:off x="1893928" y="3005493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6. Promote sectors and  projects</a:t>
          </a:r>
        </a:p>
      </dsp:txBody>
      <dsp:txXfrm>
        <a:off x="2025257" y="3136822"/>
        <a:ext cx="634114" cy="634114"/>
      </dsp:txXfrm>
    </dsp:sp>
    <dsp:sp modelId="{0E99B0E5-692A-4D76-B8B6-3A3E45B97BF0}">
      <dsp:nvSpPr>
        <dsp:cNvPr id="0" name=""/>
        <dsp:cNvSpPr/>
      </dsp:nvSpPr>
      <dsp:spPr>
        <a:xfrm rot="14850000">
          <a:off x="1967700" y="2686405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2017227" y="2780030"/>
        <a:ext cx="167159" cy="181596"/>
      </dsp:txXfrm>
    </dsp:sp>
    <dsp:sp modelId="{A56ACF2F-461A-4A2A-8684-A1445827A5F3}">
      <dsp:nvSpPr>
        <dsp:cNvPr id="0" name=""/>
        <dsp:cNvSpPr/>
      </dsp:nvSpPr>
      <dsp:spPr>
        <a:xfrm>
          <a:off x="1378325" y="1760717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7. Facilitate and provide aftercare</a:t>
          </a:r>
        </a:p>
      </dsp:txBody>
      <dsp:txXfrm>
        <a:off x="1509654" y="1892046"/>
        <a:ext cx="634114" cy="634114"/>
      </dsp:txXfrm>
    </dsp:sp>
    <dsp:sp modelId="{C0111933-E7F5-4229-BAB0-C1B24764683C}">
      <dsp:nvSpPr>
        <dsp:cNvPr id="0" name=""/>
        <dsp:cNvSpPr/>
      </dsp:nvSpPr>
      <dsp:spPr>
        <a:xfrm rot="17550000">
          <a:off x="1962527" y="1441629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984639" y="1535254"/>
        <a:ext cx="167159" cy="181596"/>
      </dsp:txXfrm>
    </dsp:sp>
    <dsp:sp modelId="{799AB9C6-C0AC-44EA-80C9-BCA3F3BCC4C9}">
      <dsp:nvSpPr>
        <dsp:cNvPr id="0" name=""/>
        <dsp:cNvSpPr/>
      </dsp:nvSpPr>
      <dsp:spPr>
        <a:xfrm>
          <a:off x="1893928" y="515940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8. Give stake-holders feedback</a:t>
          </a:r>
        </a:p>
      </dsp:txBody>
      <dsp:txXfrm>
        <a:off x="2025257" y="647269"/>
        <a:ext cx="634114" cy="634114"/>
      </dsp:txXfrm>
    </dsp:sp>
    <dsp:sp modelId="{BA5E4D39-4803-4689-858A-6E95936F2327}">
      <dsp:nvSpPr>
        <dsp:cNvPr id="0" name=""/>
        <dsp:cNvSpPr/>
      </dsp:nvSpPr>
      <dsp:spPr>
        <a:xfrm rot="20250000">
          <a:off x="2839059" y="557781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841786" y="632021"/>
        <a:ext cx="167159" cy="181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0C430-8F24-4A29-9BBD-1406AA825202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Pre -establishment</a:t>
          </a:r>
          <a:endParaRPr lang="en-CH" sz="1700" kern="1200" dirty="0"/>
        </a:p>
      </dsp:txBody>
      <dsp:txXfrm>
        <a:off x="3210560" y="987551"/>
        <a:ext cx="1219200" cy="1016000"/>
      </dsp:txXfrm>
    </dsp:sp>
    <dsp:sp modelId="{74487B2F-54E7-48DB-B11B-75D33B888F76}">
      <dsp:nvSpPr>
        <dsp:cNvPr id="0" name=""/>
        <dsp:cNvSpPr/>
      </dsp:nvSpPr>
      <dsp:spPr>
        <a:xfrm>
          <a:off x="1341120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Establishment</a:t>
          </a:r>
          <a:endParaRPr lang="en-CH" sz="2000" kern="1200" dirty="0"/>
        </a:p>
      </dsp:txBody>
      <dsp:txXfrm>
        <a:off x="2153920" y="2600960"/>
        <a:ext cx="1828800" cy="894080"/>
      </dsp:txXfrm>
    </dsp:sp>
    <dsp:sp modelId="{73BAFDEB-F62F-46DD-9599-55F13245839D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Post-establishment</a:t>
          </a:r>
          <a:endParaRPr lang="en-CH" sz="1700" kern="1200" dirty="0"/>
        </a:p>
      </dsp:txBody>
      <dsp:txXfrm>
        <a:off x="1666240" y="987551"/>
        <a:ext cx="1219200" cy="1016000"/>
      </dsp:txXfrm>
    </dsp:sp>
    <dsp:sp modelId="{FEF79410-0883-4831-A711-BA2A9F2A4F7F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3D0B20-51AB-492B-9DB5-CBCC824AD673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19A2B8-4A4B-4091-A118-71D24943EE36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0EFBE-3251-495A-B449-756A0A35442B}">
      <dsp:nvSpPr>
        <dsp:cNvPr id="0" name=""/>
        <dsp:cNvSpPr/>
      </dsp:nvSpPr>
      <dsp:spPr>
        <a:xfrm rot="5400000">
          <a:off x="-79463" y="80151"/>
          <a:ext cx="529758" cy="37083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</a:t>
          </a:r>
          <a:endParaRPr lang="en-CH" sz="1100" kern="1200" dirty="0"/>
        </a:p>
      </dsp:txBody>
      <dsp:txXfrm rot="-5400000">
        <a:off x="1" y="186102"/>
        <a:ext cx="370830" cy="158928"/>
      </dsp:txXfrm>
    </dsp:sp>
    <dsp:sp modelId="{9765EA66-4DD1-4D79-8C3F-7547BA13C9D6}">
      <dsp:nvSpPr>
        <dsp:cNvPr id="0" name=""/>
        <dsp:cNvSpPr/>
      </dsp:nvSpPr>
      <dsp:spPr>
        <a:xfrm rot="5400000">
          <a:off x="1585333" y="-1213815"/>
          <a:ext cx="344342" cy="2773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Ensure the investment regime is SDG friendly</a:t>
          </a:r>
          <a:endParaRPr lang="en-CH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Negotiate and implement agreements  with the donors’ community</a:t>
          </a:r>
          <a:endParaRPr lang="en-CH" sz="700" kern="1200" dirty="0"/>
        </a:p>
      </dsp:txBody>
      <dsp:txXfrm rot="-5400000">
        <a:off x="370830" y="17497"/>
        <a:ext cx="2756540" cy="310724"/>
      </dsp:txXfrm>
    </dsp:sp>
    <dsp:sp modelId="{B576AD71-AA70-43E9-9868-AC10AE551F60}">
      <dsp:nvSpPr>
        <dsp:cNvPr id="0" name=""/>
        <dsp:cNvSpPr/>
      </dsp:nvSpPr>
      <dsp:spPr>
        <a:xfrm rot="5400000">
          <a:off x="-79463" y="498660"/>
          <a:ext cx="529758" cy="37083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</a:t>
          </a:r>
          <a:endParaRPr lang="en-CH" sz="1100" kern="1200" dirty="0"/>
        </a:p>
      </dsp:txBody>
      <dsp:txXfrm rot="-5400000">
        <a:off x="1" y="604611"/>
        <a:ext cx="370830" cy="158928"/>
      </dsp:txXfrm>
    </dsp:sp>
    <dsp:sp modelId="{961F0F14-D169-4E33-9DAD-8996632E4F67}">
      <dsp:nvSpPr>
        <dsp:cNvPr id="0" name=""/>
        <dsp:cNvSpPr/>
      </dsp:nvSpPr>
      <dsp:spPr>
        <a:xfrm rot="5400000">
          <a:off x="1585333" y="-795306"/>
          <a:ext cx="344342" cy="2773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Update information on investment regulations</a:t>
          </a:r>
          <a:endParaRPr lang="en-CH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Made clear and available any guidelines e.g.  for screening and investment proposals</a:t>
          </a:r>
          <a:endParaRPr lang="en-CH" sz="700" kern="1200" dirty="0"/>
        </a:p>
      </dsp:txBody>
      <dsp:txXfrm rot="-5400000">
        <a:off x="370830" y="436006"/>
        <a:ext cx="2756540" cy="310724"/>
      </dsp:txXfrm>
    </dsp:sp>
    <dsp:sp modelId="{C594E83D-36D0-4041-9E7E-15AF372E6103}">
      <dsp:nvSpPr>
        <dsp:cNvPr id="0" name=""/>
        <dsp:cNvSpPr/>
      </dsp:nvSpPr>
      <dsp:spPr>
        <a:xfrm rot="5400000">
          <a:off x="-79463" y="917169"/>
          <a:ext cx="529758" cy="37083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3</a:t>
          </a:r>
          <a:endParaRPr lang="en-CH" sz="1100" kern="1200" dirty="0"/>
        </a:p>
      </dsp:txBody>
      <dsp:txXfrm rot="-5400000">
        <a:off x="1" y="1023120"/>
        <a:ext cx="370830" cy="158928"/>
      </dsp:txXfrm>
    </dsp:sp>
    <dsp:sp modelId="{ECCBBF90-9411-4958-B92C-E42A69A2EC52}">
      <dsp:nvSpPr>
        <dsp:cNvPr id="0" name=""/>
        <dsp:cNvSpPr/>
      </dsp:nvSpPr>
      <dsp:spPr>
        <a:xfrm rot="5400000">
          <a:off x="1585333" y="-376797"/>
          <a:ext cx="344342" cy="2773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445" rIns="4445" bIns="4445" numCol="1" spcCol="1270" anchor="ctr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Pre-empt SDG facilitation issues</a:t>
          </a:r>
          <a:endParaRPr lang="en-CH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700" kern="1200" dirty="0"/>
            <a:t>Partner locally with experts in the SDG areas</a:t>
          </a:r>
          <a:endParaRPr lang="en-CH" sz="700" kern="1200" dirty="0"/>
        </a:p>
      </dsp:txBody>
      <dsp:txXfrm rot="-5400000">
        <a:off x="370830" y="854515"/>
        <a:ext cx="2756540" cy="3107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B1E8B-8304-4B1A-8CCD-096EAB50EBC1}">
      <dsp:nvSpPr>
        <dsp:cNvPr id="0" name=""/>
        <dsp:cNvSpPr/>
      </dsp:nvSpPr>
      <dsp:spPr>
        <a:xfrm rot="5400000">
          <a:off x="-79463" y="80151"/>
          <a:ext cx="529758" cy="370830"/>
        </a:xfrm>
        <a:prstGeom prst="chevron">
          <a:avLst/>
        </a:prstGeom>
        <a:solidFill>
          <a:srgbClr val="00A885"/>
        </a:solidFill>
        <a:ln w="25400" cap="flat" cmpd="sng" algn="ctr">
          <a:solidFill>
            <a:srgbClr val="00A88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</a:t>
          </a:r>
          <a:endParaRPr lang="en-CH" sz="1100" kern="1200" dirty="0"/>
        </a:p>
      </dsp:txBody>
      <dsp:txXfrm rot="-5400000">
        <a:off x="1" y="186102"/>
        <a:ext cx="370830" cy="158928"/>
      </dsp:txXfrm>
    </dsp:sp>
    <dsp:sp modelId="{1A526F00-5ED6-4213-A4CB-BC40EF325EEF}">
      <dsp:nvSpPr>
        <dsp:cNvPr id="0" name=""/>
        <dsp:cNvSpPr/>
      </dsp:nvSpPr>
      <dsp:spPr>
        <a:xfrm rot="5400000">
          <a:off x="1459319" y="-1013791"/>
          <a:ext cx="344342" cy="25213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Develop linkages with SDG engaged organizations</a:t>
          </a:r>
          <a:endParaRPr lang="en-C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Partner locally to facilitate set-up and establishment </a:t>
          </a:r>
          <a:endParaRPr lang="en-CH" sz="800" kern="1200" dirty="0"/>
        </a:p>
      </dsp:txBody>
      <dsp:txXfrm rot="-5400000">
        <a:off x="370830" y="91507"/>
        <a:ext cx="2504512" cy="310724"/>
      </dsp:txXfrm>
    </dsp:sp>
    <dsp:sp modelId="{37D638E5-4B5D-481C-ACEE-63D4F237272D}">
      <dsp:nvSpPr>
        <dsp:cNvPr id="0" name=""/>
        <dsp:cNvSpPr/>
      </dsp:nvSpPr>
      <dsp:spPr>
        <a:xfrm rot="5400000">
          <a:off x="-79463" y="498660"/>
          <a:ext cx="529758" cy="370830"/>
        </a:xfrm>
        <a:prstGeom prst="chevron">
          <a:avLst/>
        </a:prstGeom>
        <a:solidFill>
          <a:srgbClr val="00A885"/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</a:t>
          </a:r>
          <a:endParaRPr lang="en-CH" sz="1100" kern="1200" dirty="0"/>
        </a:p>
      </dsp:txBody>
      <dsp:txXfrm rot="-5400000">
        <a:off x="1" y="604611"/>
        <a:ext cx="370830" cy="158928"/>
      </dsp:txXfrm>
    </dsp:sp>
    <dsp:sp modelId="{2BDCFE92-420F-4323-AAF2-720FBD8D56F0}">
      <dsp:nvSpPr>
        <dsp:cNvPr id="0" name=""/>
        <dsp:cNvSpPr/>
      </dsp:nvSpPr>
      <dsp:spPr>
        <a:xfrm rot="5400000">
          <a:off x="1459319" y="-669292"/>
          <a:ext cx="344342" cy="25213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Avoid discrimination in laws and regulations</a:t>
          </a:r>
          <a:endParaRPr lang="en-C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Apply investment regulations consistently</a:t>
          </a:r>
          <a:endParaRPr lang="en-CH" sz="800" kern="1200" dirty="0"/>
        </a:p>
      </dsp:txBody>
      <dsp:txXfrm rot="-5400000">
        <a:off x="370830" y="436006"/>
        <a:ext cx="2504512" cy="310724"/>
      </dsp:txXfrm>
    </dsp:sp>
    <dsp:sp modelId="{587F49ED-E239-437D-A625-DAD6638716E8}">
      <dsp:nvSpPr>
        <dsp:cNvPr id="0" name=""/>
        <dsp:cNvSpPr/>
      </dsp:nvSpPr>
      <dsp:spPr>
        <a:xfrm rot="5400000">
          <a:off x="-79463" y="917169"/>
          <a:ext cx="529758" cy="370830"/>
        </a:xfrm>
        <a:prstGeom prst="chevron">
          <a:avLst/>
        </a:prstGeom>
        <a:solidFill>
          <a:srgbClr val="00A885"/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3</a:t>
          </a:r>
          <a:endParaRPr lang="en-CH" sz="1100" kern="1200" dirty="0"/>
        </a:p>
      </dsp:txBody>
      <dsp:txXfrm rot="-5400000">
        <a:off x="1" y="1023120"/>
        <a:ext cx="370830" cy="158928"/>
      </dsp:txXfrm>
    </dsp:sp>
    <dsp:sp modelId="{69CFCA96-07CA-48D2-A625-A97895ECC0F9}">
      <dsp:nvSpPr>
        <dsp:cNvPr id="0" name=""/>
        <dsp:cNvSpPr/>
      </dsp:nvSpPr>
      <dsp:spPr>
        <a:xfrm rot="5400000">
          <a:off x="1459319" y="-250783"/>
          <a:ext cx="344342" cy="25213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Provide  for amicable dispute settlement decision making</a:t>
          </a:r>
          <a:endParaRPr lang="en-C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Combat corruption </a:t>
          </a:r>
          <a:endParaRPr lang="en-CH" sz="800" kern="1200" dirty="0"/>
        </a:p>
      </dsp:txBody>
      <dsp:txXfrm rot="-5400000">
        <a:off x="370830" y="854515"/>
        <a:ext cx="2504512" cy="3107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0EFBE-3251-495A-B449-756A0A35442B}">
      <dsp:nvSpPr>
        <dsp:cNvPr id="0" name=""/>
        <dsp:cNvSpPr/>
      </dsp:nvSpPr>
      <dsp:spPr>
        <a:xfrm rot="5400000">
          <a:off x="-79463" y="80151"/>
          <a:ext cx="529758" cy="37083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</a:t>
          </a:r>
          <a:endParaRPr lang="en-CH" sz="1100" kern="1200" dirty="0"/>
        </a:p>
      </dsp:txBody>
      <dsp:txXfrm rot="-5400000">
        <a:off x="1" y="186102"/>
        <a:ext cx="370830" cy="158928"/>
      </dsp:txXfrm>
    </dsp:sp>
    <dsp:sp modelId="{9765EA66-4DD1-4D79-8C3F-7547BA13C9D6}">
      <dsp:nvSpPr>
        <dsp:cNvPr id="0" name=""/>
        <dsp:cNvSpPr/>
      </dsp:nvSpPr>
      <dsp:spPr>
        <a:xfrm rot="5400000">
          <a:off x="1585333" y="-1213815"/>
          <a:ext cx="344342" cy="2773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Incorporate SDG projects into IPA aftercare program</a:t>
          </a:r>
          <a:endParaRPr lang="en-C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Ensure the SDG impacts form the basis of re-investments</a:t>
          </a:r>
          <a:endParaRPr lang="en-CH" sz="800" kern="1200" dirty="0"/>
        </a:p>
      </dsp:txBody>
      <dsp:txXfrm rot="-5400000">
        <a:off x="370830" y="17497"/>
        <a:ext cx="2756540" cy="310724"/>
      </dsp:txXfrm>
    </dsp:sp>
    <dsp:sp modelId="{B576AD71-AA70-43E9-9868-AC10AE551F60}">
      <dsp:nvSpPr>
        <dsp:cNvPr id="0" name=""/>
        <dsp:cNvSpPr/>
      </dsp:nvSpPr>
      <dsp:spPr>
        <a:xfrm rot="5400000">
          <a:off x="-79463" y="498660"/>
          <a:ext cx="529758" cy="37083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</a:t>
          </a:r>
          <a:endParaRPr lang="en-CH" sz="1100" kern="1200" dirty="0"/>
        </a:p>
      </dsp:txBody>
      <dsp:txXfrm rot="-5400000">
        <a:off x="1" y="604611"/>
        <a:ext cx="370830" cy="158928"/>
      </dsp:txXfrm>
    </dsp:sp>
    <dsp:sp modelId="{961F0F14-D169-4E33-9DAD-8996632E4F67}">
      <dsp:nvSpPr>
        <dsp:cNvPr id="0" name=""/>
        <dsp:cNvSpPr/>
      </dsp:nvSpPr>
      <dsp:spPr>
        <a:xfrm rot="5400000">
          <a:off x="1585333" y="-795306"/>
          <a:ext cx="344342" cy="2773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Advocate policy – promote national development through investment</a:t>
          </a:r>
          <a:endParaRPr lang="en-CH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Support new establishment through improved IF</a:t>
          </a:r>
          <a:endParaRPr lang="en-CH" sz="800" kern="1200" dirty="0"/>
        </a:p>
      </dsp:txBody>
      <dsp:txXfrm rot="-5400000">
        <a:off x="370830" y="436006"/>
        <a:ext cx="2756540" cy="310724"/>
      </dsp:txXfrm>
    </dsp:sp>
    <dsp:sp modelId="{C594E83D-36D0-4041-9E7E-15AF372E6103}">
      <dsp:nvSpPr>
        <dsp:cNvPr id="0" name=""/>
        <dsp:cNvSpPr/>
      </dsp:nvSpPr>
      <dsp:spPr>
        <a:xfrm rot="5400000">
          <a:off x="-79463" y="917169"/>
          <a:ext cx="529758" cy="37083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3</a:t>
          </a:r>
          <a:endParaRPr lang="en-CH" sz="1100" kern="1200" dirty="0"/>
        </a:p>
      </dsp:txBody>
      <dsp:txXfrm rot="-5400000">
        <a:off x="1" y="1023120"/>
        <a:ext cx="370830" cy="158928"/>
      </dsp:txXfrm>
    </dsp:sp>
    <dsp:sp modelId="{ECCBBF90-9411-4958-B92C-E42A69A2EC52}">
      <dsp:nvSpPr>
        <dsp:cNvPr id="0" name=""/>
        <dsp:cNvSpPr/>
      </dsp:nvSpPr>
      <dsp:spPr>
        <a:xfrm rot="5400000">
          <a:off x="1585333" y="-376797"/>
          <a:ext cx="344342" cy="2773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/>
            <a:t>Monitor, evaluate and feedback systematically</a:t>
          </a:r>
          <a:endParaRPr lang="en-CH" sz="800" kern="1200" dirty="0"/>
        </a:p>
      </dsp:txBody>
      <dsp:txXfrm rot="-5400000">
        <a:off x="370830" y="854515"/>
        <a:ext cx="2756540" cy="3107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567F4E-291C-4E6C-AE00-E10959B807C5}">
      <dsp:nvSpPr>
        <dsp:cNvPr id="0" name=""/>
        <dsp:cNvSpPr/>
      </dsp:nvSpPr>
      <dsp:spPr>
        <a:xfrm>
          <a:off x="2214607" y="1311046"/>
          <a:ext cx="1666396" cy="1441500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1. IPA’s organization</a:t>
          </a:r>
          <a:endParaRPr lang="en-CH" sz="1300" kern="1200" dirty="0"/>
        </a:p>
      </dsp:txBody>
      <dsp:txXfrm>
        <a:off x="2490752" y="1549923"/>
        <a:ext cx="1114106" cy="963746"/>
      </dsp:txXfrm>
    </dsp:sp>
    <dsp:sp modelId="{278BB1E7-10B0-40A3-A678-0E4E7578BB21}">
      <dsp:nvSpPr>
        <dsp:cNvPr id="0" name=""/>
        <dsp:cNvSpPr/>
      </dsp:nvSpPr>
      <dsp:spPr>
        <a:xfrm>
          <a:off x="3258092" y="621385"/>
          <a:ext cx="628726" cy="541731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A23F014-166B-4949-9B12-7F392EE6A79D}">
      <dsp:nvSpPr>
        <dsp:cNvPr id="0" name=""/>
        <dsp:cNvSpPr/>
      </dsp:nvSpPr>
      <dsp:spPr>
        <a:xfrm>
          <a:off x="2368106" y="0"/>
          <a:ext cx="1365600" cy="1181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2. Information access and transparency</a:t>
          </a:r>
          <a:endParaRPr lang="en-CH" sz="1300" kern="1200" dirty="0"/>
        </a:p>
      </dsp:txBody>
      <dsp:txXfrm>
        <a:off x="2594415" y="195784"/>
        <a:ext cx="912982" cy="789836"/>
      </dsp:txXfrm>
    </dsp:sp>
    <dsp:sp modelId="{2BCB0485-AB98-4341-ACD1-7148C6404BB5}">
      <dsp:nvSpPr>
        <dsp:cNvPr id="0" name=""/>
        <dsp:cNvSpPr/>
      </dsp:nvSpPr>
      <dsp:spPr>
        <a:xfrm>
          <a:off x="3991865" y="1634134"/>
          <a:ext cx="628726" cy="541731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98B7A8B-A1CD-45F7-80B8-0084C64A4564}">
      <dsp:nvSpPr>
        <dsp:cNvPr id="0" name=""/>
        <dsp:cNvSpPr/>
      </dsp:nvSpPr>
      <dsp:spPr>
        <a:xfrm>
          <a:off x="3620521" y="726643"/>
          <a:ext cx="1365600" cy="1181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3. Partnerships</a:t>
          </a:r>
          <a:endParaRPr lang="en-CH" sz="1300" kern="1200" dirty="0"/>
        </a:p>
      </dsp:txBody>
      <dsp:txXfrm>
        <a:off x="3846830" y="922427"/>
        <a:ext cx="912982" cy="789836"/>
      </dsp:txXfrm>
    </dsp:sp>
    <dsp:sp modelId="{C54C0A72-32D5-466B-91B2-390A59614FD8}">
      <dsp:nvSpPr>
        <dsp:cNvPr id="0" name=""/>
        <dsp:cNvSpPr/>
      </dsp:nvSpPr>
      <dsp:spPr>
        <a:xfrm>
          <a:off x="3482139" y="2777337"/>
          <a:ext cx="628726" cy="541731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0BEAB4B-7C50-436D-AC85-EC4E00833B5E}">
      <dsp:nvSpPr>
        <dsp:cNvPr id="0" name=""/>
        <dsp:cNvSpPr/>
      </dsp:nvSpPr>
      <dsp:spPr>
        <a:xfrm>
          <a:off x="3620521" y="2155139"/>
          <a:ext cx="1365600" cy="1181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4. Intra &amp; inter regional cooperation</a:t>
          </a:r>
          <a:endParaRPr lang="en-CH" sz="1300" kern="1200" dirty="0"/>
        </a:p>
      </dsp:txBody>
      <dsp:txXfrm>
        <a:off x="3846830" y="2350923"/>
        <a:ext cx="912982" cy="789836"/>
      </dsp:txXfrm>
    </dsp:sp>
    <dsp:sp modelId="{9FB2EAD8-31F9-4740-8715-A96EA775CF3C}">
      <dsp:nvSpPr>
        <dsp:cNvPr id="0" name=""/>
        <dsp:cNvSpPr/>
      </dsp:nvSpPr>
      <dsp:spPr>
        <a:xfrm>
          <a:off x="2217708" y="2896006"/>
          <a:ext cx="628726" cy="541731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DBEC3A1-582E-4507-A572-BB03EFE266F1}">
      <dsp:nvSpPr>
        <dsp:cNvPr id="0" name=""/>
        <dsp:cNvSpPr/>
      </dsp:nvSpPr>
      <dsp:spPr>
        <a:xfrm>
          <a:off x="2368106" y="2882595"/>
          <a:ext cx="1365600" cy="1181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5. Commitments</a:t>
          </a:r>
          <a:endParaRPr lang="en-CH" sz="1300" kern="1200" dirty="0"/>
        </a:p>
      </dsp:txBody>
      <dsp:txXfrm>
        <a:off x="2594415" y="3078379"/>
        <a:ext cx="912982" cy="789836"/>
      </dsp:txXfrm>
    </dsp:sp>
    <dsp:sp modelId="{9FE5B09A-6756-4EE9-8D92-669A8C81D08E}">
      <dsp:nvSpPr>
        <dsp:cNvPr id="0" name=""/>
        <dsp:cNvSpPr/>
      </dsp:nvSpPr>
      <dsp:spPr>
        <a:xfrm>
          <a:off x="1471919" y="1883664"/>
          <a:ext cx="628726" cy="541731"/>
        </a:xfrm>
        <a:prstGeom prst="hexagon">
          <a:avLst>
            <a:gd name="adj" fmla="val 28900"/>
            <a:gd name="vf" fmla="val 11547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2257665-9D0E-4595-AE6E-F7C67271D95D}">
      <dsp:nvSpPr>
        <dsp:cNvPr id="0" name=""/>
        <dsp:cNvSpPr/>
      </dsp:nvSpPr>
      <dsp:spPr>
        <a:xfrm>
          <a:off x="1109878" y="2155952"/>
          <a:ext cx="1365600" cy="1181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6. Support </a:t>
          </a:r>
          <a:r>
            <a:rPr lang="en-US" sz="1300" kern="1200" dirty="0" err="1"/>
            <a:t>programmes</a:t>
          </a:r>
          <a:endParaRPr lang="en-CH" sz="1300" kern="1200" dirty="0"/>
        </a:p>
      </dsp:txBody>
      <dsp:txXfrm>
        <a:off x="1336187" y="2351736"/>
        <a:ext cx="912982" cy="789836"/>
      </dsp:txXfrm>
    </dsp:sp>
    <dsp:sp modelId="{2FF5AEA2-DDCE-48D6-BCBF-553869AF48DB}">
      <dsp:nvSpPr>
        <dsp:cNvPr id="0" name=""/>
        <dsp:cNvSpPr/>
      </dsp:nvSpPr>
      <dsp:spPr>
        <a:xfrm>
          <a:off x="1109878" y="725017"/>
          <a:ext cx="1365600" cy="118140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7. Feedback</a:t>
          </a:r>
          <a:endParaRPr lang="en-CH" sz="1300" kern="1200" dirty="0"/>
        </a:p>
      </dsp:txBody>
      <dsp:txXfrm>
        <a:off x="1336187" y="920801"/>
        <a:ext cx="912982" cy="789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571E9-B417-4AB6-8093-8C7DB51E4324}" type="datetime4">
              <a:rPr lang="en-US" smtClean="0"/>
              <a:t>December 4, 2019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23594-4283-4CDA-8336-FC8DA1A001BC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326115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UNCTAD World Investment Report 2016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1D2E3-1810-4D03-A04E-E39DF23FE98F}" type="datetime4">
              <a:rPr lang="en-US" smtClean="0"/>
              <a:t>December 4, 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James Zhan, </a:t>
            </a:r>
          </a:p>
          <a:p>
            <a:r>
              <a:rPr lang="en-US" dirty="0"/>
              <a:t>Director, Investment and Enterprise Division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FD1C6-77EF-48D5-87C1-CD9BB0A291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964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411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99C30E6-FDE2-4417-AB55-471C40781838}" type="datetime4">
              <a:rPr lang="en-US" smtClean="0"/>
              <a:t>December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/>
              <a:t>UNCTAD World Investment Report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4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UNCTAD World Investment Report 2016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C21D2E3-1810-4D03-A04E-E39DF23FE98F}" type="datetime4">
              <a:rPr lang="en-US" smtClean="0"/>
              <a:t>December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12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2. Align the IPA structure </a:t>
            </a:r>
            <a:r>
              <a:rPr lang="en-US" b="0" dirty="0"/>
              <a:t>(IPAs will require the development of specialized expertise on sustainability and Goal-related sectors, and the capacity to assess projects, prepare high-quality proposals and marketing materials, and seek various forms of financing).</a:t>
            </a:r>
          </a:p>
          <a:p>
            <a:endParaRPr lang="en-US" b="0" dirty="0"/>
          </a:p>
          <a:p>
            <a:r>
              <a:rPr lang="en-US" b="1" dirty="0"/>
              <a:t>4. Develop an SDG project pipeline </a:t>
            </a:r>
            <a:r>
              <a:rPr lang="en-US" b="0" dirty="0"/>
              <a:t>(IPAs can elaborate Goal-related projects that have been prioritized in the pipeline using a template that meets the requirements of investors).</a:t>
            </a:r>
          </a:p>
          <a:p>
            <a:endParaRPr lang="en-US" b="0" dirty="0"/>
          </a:p>
          <a:p>
            <a:r>
              <a:rPr lang="en-US" b="1" dirty="0"/>
              <a:t>5. Find and secure partners </a:t>
            </a:r>
            <a:r>
              <a:rPr lang="en-US" b="0" dirty="0"/>
              <a:t>(IPAs should work closely with the private sector to identify firms that could contribute to the achievement of the Goals. Long-term partnerships with</a:t>
            </a:r>
          </a:p>
          <a:p>
            <a:r>
              <a:rPr lang="en-US" b="0" dirty="0"/>
              <a:t>in-country stakeholders can enhance the development, packaging and promotion of projects and provide insight on objectives and plans. Other possible partners are OIAs that can support IPAs in promoting Goal-related projects in the home countries of investors).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December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20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1. </a:t>
            </a:r>
            <a:r>
              <a:rPr lang="en-US" b="1" dirty="0"/>
              <a:t>Pre-establishment: </a:t>
            </a:r>
            <a:r>
              <a:rPr lang="en-US" dirty="0"/>
              <a:t>- </a:t>
            </a: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Create a positive environment (e.g. regional agreements that deal with SDGs, BITs)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Develop key partnerships with international donors/ funders to facilitate co-operation/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Update information on investment regulations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Provide clear screening guidelines and definitions for assessing investment proposals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Pre-empt SDG –specific facilitation issues that might arise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Partner locally with experts in the SDG areas targeted 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endParaRPr lang="en-GB" sz="1400" b="0" kern="1200" dirty="0">
              <a:solidFill>
                <a:schemeClr val="tx1"/>
              </a:solidFill>
              <a:latin typeface="HelveticaNeueLT Std Med Cn" panose="020B060603050203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2. </a:t>
            </a:r>
            <a:r>
              <a:rPr lang="en-GB" sz="1400" b="1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Establishment: </a:t>
            </a: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Drive for centralised start-up support</a:t>
            </a:r>
            <a:r>
              <a:rPr lang="en-GB" sz="1400" b="0" kern="1200" baseline="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 </a:t>
            </a: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 for SDG projects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Partner locally to facilitate set-up and establishment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Avoid bureaucratic discrimination in laws and regulations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Apply consistently investment regulations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Provide for amicable dispute settlement decision-making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endParaRPr lang="en-GB" sz="1400" b="0" kern="1200" dirty="0">
              <a:solidFill>
                <a:schemeClr val="tx1"/>
              </a:solidFill>
              <a:latin typeface="HelveticaNeueLT Std Med Cn" panose="020B060603050203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3. </a:t>
            </a:r>
            <a:r>
              <a:rPr lang="en-GB" sz="1400" b="1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Post establishment: </a:t>
            </a: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Incorporate SDG projects into IPA aftercare program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Ensure SDG impacts envisaged that also form the basis of re-investments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Advocate policy – to promote national development through investment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Inform and support new establishment through improved IF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b="0" kern="1200" dirty="0">
                <a:solidFill>
                  <a:schemeClr val="tx1"/>
                </a:solidFill>
                <a:latin typeface="HelveticaNeueLT Std Med Cn" panose="020B0606030502030204" pitchFamily="34" charset="0"/>
                <a:ea typeface="+mn-ea"/>
                <a:cs typeface="+mn-cs"/>
              </a:rPr>
              <a:t>- Monitor, evaluate and feedback systematically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endParaRPr lang="en-GB" sz="1400" b="0" kern="1200" dirty="0">
              <a:solidFill>
                <a:schemeClr val="tx1"/>
              </a:solidFill>
              <a:latin typeface="HelveticaNeueLT Std Med Cn" panose="020B0606030502030204" pitchFamily="34" charset="0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endParaRPr lang="en-GB" sz="1400" b="0" kern="1200" dirty="0">
              <a:solidFill>
                <a:schemeClr val="tx1"/>
              </a:solidFill>
              <a:latin typeface="HelveticaNeueLT Std Med Cn" panose="020B0606030502030204" pitchFamily="34" charset="0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endParaRPr lang="en-GB" sz="1400" b="0" kern="1200" dirty="0">
              <a:solidFill>
                <a:schemeClr val="tx1"/>
              </a:solidFill>
              <a:latin typeface="HelveticaNeueLT Std Med Cn" panose="020B0606030502030204" pitchFamily="34" charset="0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FontTx/>
              <a:buNone/>
            </a:pPr>
            <a:endParaRPr lang="en-GB" sz="1400" b="0" kern="1200" dirty="0">
              <a:solidFill>
                <a:schemeClr val="tx1"/>
              </a:solidFill>
              <a:latin typeface="HelveticaNeueLT Std Med Cn" panose="020B0606030502030204" pitchFamily="34" charset="0"/>
              <a:ea typeface="+mn-ea"/>
              <a:cs typeface="+mn-cs"/>
            </a:endParaRPr>
          </a:p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UNCTAD World Investment Report 2016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C21D2E3-1810-4D03-A04E-E39DF23FE98F}" type="datetime4">
              <a:rPr lang="en-US" smtClean="0"/>
              <a:t>December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397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US" dirty="0"/>
              <a:t>IPA’s Organization : - provide resources that deal with SDGs priorities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           - proactive approach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2. Information access and transparency: - e-regulations portal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                                   - publishing/making available SDG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                                   projects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3. Partnerships: - partner locally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- partner with outward investment agencies (OIAs)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- use of Public-Private-Partnerships (PPPs)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4. Intra &amp; inter regional cooperation Fora: - develop a national Forum on SDG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- a global SDG facilitation </a:t>
            </a:r>
            <a:r>
              <a:rPr lang="en-US" dirty="0" err="1"/>
              <a:t>centre</a:t>
            </a:r>
            <a:r>
              <a:rPr lang="en-US" dirty="0"/>
              <a:t> of excellence for IPA’s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5. Commitments: - IPAs can develop Client Charters for a range of tailored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support services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- Ombudsman support for the Charter commitments not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fulfilled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6. Support </a:t>
            </a:r>
            <a:r>
              <a:rPr lang="en-US" dirty="0" err="1"/>
              <a:t>programmes</a:t>
            </a:r>
            <a:r>
              <a:rPr lang="en-US" dirty="0"/>
              <a:t>: - aftercare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                   - business linkages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7. Feedback: - policy advocacy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                  - evaluation and monitoring systems</a:t>
            </a:r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UNCTAD World Investment Report 2016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C21D2E3-1810-4D03-A04E-E39DF23FE98F}" type="datetime4">
              <a:rPr lang="en-US" smtClean="0"/>
              <a:t>December 4,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81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</a:t>
            </a:r>
            <a:r>
              <a:rPr lang="en-US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10 sectors </a:t>
            </a:r>
            <a:r>
              <a:rPr lang="en-US" sz="1200" dirty="0"/>
              <a:t>cut across the 17 SDGs and </a:t>
            </a:r>
            <a:r>
              <a:rPr lang="en-US" dirty="0"/>
              <a:t>fall within three pillars of the SDGs: economic growth, social inclusion and environmental stewardship.</a:t>
            </a:r>
            <a:endParaRPr lang="en-US" sz="1200" dirty="0"/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Why did we choose these 10? These are the sectors that have significant and identifiable </a:t>
            </a:r>
            <a:r>
              <a:rPr lang="en-US" dirty="0"/>
              <a:t>sustainable development financing needs. The </a:t>
            </a: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SDGs which required institutional change, rather than investment (e.g. SDG 17 – partnerships) were not included.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SDG investment sectors cover basic infrastructure (roads, rail and ports; power stations; telecommunications; water and sanitation); food security (agriculture and rural development); climate change mitigation and adaption; health and education. </a:t>
            </a:r>
          </a:p>
          <a:p>
            <a:endParaRPr lang="en-US" sz="1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Many of the sectors have </a:t>
            </a:r>
            <a:r>
              <a:rPr lang="en-US" sz="1200" b="1" u="none" dirty="0">
                <a:latin typeface="Calibri" panose="020F0502020204030204" pitchFamily="34" charset="0"/>
                <a:cs typeface="Times New Roman" panose="02020603050405020304" pitchFamily="18" charset="0"/>
              </a:rPr>
              <a:t>cross-cutting links with a number of SDGs</a:t>
            </a: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. However, we tried as best as possible to separate the sectors in terms of their capital expenditure requirements.  </a:t>
            </a:r>
          </a:p>
          <a:p>
            <a:endParaRPr lang="en-US" sz="1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The WIR 14 estimates included </a:t>
            </a:r>
            <a:r>
              <a:rPr lang="en-US" sz="1200" b="1" dirty="0">
                <a:latin typeface="Calibri" panose="020F0502020204030204" pitchFamily="34" charset="0"/>
                <a:cs typeface="Times New Roman" panose="02020603050405020304" pitchFamily="18" charset="0"/>
              </a:rPr>
              <a:t>Capex only</a:t>
            </a: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Keeping Track of IIA Reform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4D5090-9AE2-4156-A9F4-981462EF6E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6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1" y="260648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914730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499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920879" cy="6059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3" y="794569"/>
            <a:ext cx="7920879" cy="9931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27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136905" cy="6059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67545" y="810257"/>
            <a:ext cx="8136904" cy="11785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835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chemeClr val="tx2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chemeClr val="tx2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chemeClr val="bg1"/>
                </a:solidFill>
              </a:rPr>
              <a:t>DIVISION ON INVESTMENT AND ENTERPRISE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916774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7976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69126" y="692697"/>
            <a:ext cx="7772400" cy="6059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7772400" cy="3312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3401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5565D-7D71-4DFA-9D12-794F4B7030D0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CC62-3F69-48B3-94E1-3A2E2B20A812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373729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C13A2-5496-4A22-A611-67C4F3DAECE9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58B69-8D19-454A-BA55-1E10A957F74C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269823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1342A-7910-46C5-BABC-98A8EE0DDFCA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9DAA6-599E-405F-B3F5-6BC43327014B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200008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6D20-B7C2-47FC-8AE2-31D39B1BBCB7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B3976-1294-454C-A76C-C2B56A7C1AD9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392041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FE1D1-31D9-491C-A760-3D8DE0C0510A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144E5-9BD4-421E-A339-C6AC72A77D56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1144904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F9B19-E260-4AC7-888E-4F315CE4B50B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63F39-8D63-4804-AE62-FEEA658A80B3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2922116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426E2-1DFB-4902-B966-C9336EF29E9B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CA940-21B0-47C9-BF19-EE9C62D12EBB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1321952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307F4-2D43-4CF2-9C0D-CCA1C4B5685B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E2810-3F3B-4E5B-AD54-AA897B02225C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2134304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49975-0A6D-4274-A7A7-116536B26BB5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79526-09E6-46B2-A589-CB6C66D23135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2856550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A3577-4097-4AEF-BF08-B2E8C3AD36B7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3746E-E941-4D9B-BA1F-896A03466170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2975198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ED64C-C91F-4D9A-B834-CC4FCCF3F7A5}" type="datetimeFigureOut">
              <a:rPr lang="fr-CH" altLang="en-US"/>
              <a:pPr>
                <a:defRPr/>
              </a:pPr>
              <a:t>04.12.2019</a:t>
            </a:fld>
            <a:endParaRPr lang="fr-CH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6E60C-A09A-4A2E-ACCF-7B8408637284}" type="slidenum">
              <a:rPr lang="fr-CH" altLang="en-US"/>
              <a:pPr>
                <a:defRPr/>
              </a:pPr>
              <a:t>‹#›</a:t>
            </a:fld>
            <a:endParaRPr lang="fr-CH" altLang="en-US"/>
          </a:p>
        </p:txBody>
      </p:sp>
    </p:spTree>
    <p:extLst>
      <p:ext uri="{BB962C8B-B14F-4D97-AF65-F5344CB8AC3E}">
        <p14:creationId xmlns:p14="http://schemas.microsoft.com/office/powerpoint/2010/main" val="309402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21F80E7-0D7A-4F10-A88A-C8E4DD69B8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351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83E192-EE0F-4B34-BDB6-8ADEAE7B85A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3133" y="6025631"/>
            <a:ext cx="9157134" cy="8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6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3" r:id="rId3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3750" b="1" kern="1200">
          <a:solidFill>
            <a:srgbClr val="00A885"/>
          </a:solidFill>
          <a:latin typeface="+mj-lt"/>
          <a:ea typeface="+mj-ea"/>
          <a:cs typeface="+mj-cs"/>
        </a:defRPr>
      </a:lvl1pPr>
    </p:titleStyle>
    <p:bodyStyle>
      <a:lvl1pPr marL="292190" indent="-292190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27" kern="1200">
          <a:solidFill>
            <a:schemeClr val="tx1"/>
          </a:solidFill>
          <a:latin typeface="+mn-lt"/>
          <a:ea typeface="+mn-ea"/>
          <a:cs typeface="+mn-cs"/>
        </a:defRPr>
      </a:lvl1pPr>
      <a:lvl2pPr marL="633078" indent="-243492" algn="l" defTabSz="779173" rtl="0" eaLnBrk="1" latinLnBrk="0" hangingPunct="1">
        <a:spcBef>
          <a:spcPct val="20000"/>
        </a:spcBef>
        <a:buFont typeface="Arial" panose="020B0604020202020204" pitchFamily="34" charset="0"/>
        <a:buChar char="–"/>
        <a:defRPr sz="2386" kern="1200">
          <a:solidFill>
            <a:schemeClr val="tx1"/>
          </a:solidFill>
          <a:latin typeface="+mn-lt"/>
          <a:ea typeface="+mn-ea"/>
          <a:cs typeface="+mn-cs"/>
        </a:defRPr>
      </a:lvl2pPr>
      <a:lvl3pPr marL="973966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3pPr>
      <a:lvl4pPr marL="1363553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53139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»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42726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1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1pPr>
      <a:lvl2pPr marL="389587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4014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ransition spd="slow" advClick="0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Modifiez le style du titre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Modifiez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21E08B-1630-4E8B-AEC9-90182FF08D14}" type="datetimeFigureOut">
              <a:rPr lang="fr-CH" alt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04.12.2019</a:t>
            </a:fld>
            <a:endParaRPr lang="fr-CH" alt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95AAB9-F71F-493A-9C31-E944D1D43592}" type="slidenum">
              <a:rPr lang="fr-CH" alt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CH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62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NeueLT Std Blk Cn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26066BF-D077-4C4D-8B37-47E5468A6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64704"/>
            <a:ext cx="8411136" cy="27651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6A376F-94CB-4B68-A2C7-35626D36CDC5}"/>
              </a:ext>
            </a:extLst>
          </p:cNvPr>
          <p:cNvSpPr txBox="1"/>
          <p:nvPr/>
        </p:nvSpPr>
        <p:spPr>
          <a:xfrm>
            <a:off x="683568" y="1199103"/>
            <a:ext cx="7416825" cy="189636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 Cond" panose="020B0506020202030204" pitchFamily="34" charset="0"/>
              </a:rPr>
              <a:t>Facilitating Investment in SDG Projects</a:t>
            </a:r>
            <a:endParaRPr lang="fr-CH" sz="4400" spc="-1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 Ext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94C88-169C-4F4C-8EBF-6BE432C87743}"/>
              </a:ext>
            </a:extLst>
          </p:cNvPr>
          <p:cNvSpPr txBox="1"/>
          <p:nvPr/>
        </p:nvSpPr>
        <p:spPr>
          <a:xfrm>
            <a:off x="786316" y="3645024"/>
            <a:ext cx="6305964" cy="8734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latin typeface="Helvetica LT Std Cond" panose="020B0506020202030204" pitchFamily="34" charset="0"/>
              </a:rPr>
              <a:t>Regional Seminar on Facilitating Investment in SDG-Projects</a:t>
            </a:r>
          </a:p>
          <a:p>
            <a:pPr>
              <a:lnSpc>
                <a:spcPct val="120000"/>
              </a:lnSpc>
            </a:pPr>
            <a:r>
              <a:rPr lang="en-US" altLang="en-US" sz="1600" b="1" dirty="0">
                <a:latin typeface="Helvetica LT Std Cond" panose="020B0506020202030204" pitchFamily="34" charset="0"/>
              </a:rPr>
              <a:t>26-28 November 2019, St. Kitts and Nevis </a:t>
            </a:r>
            <a:endParaRPr lang="fr-CH" sz="1100" dirty="0" err="1">
              <a:latin typeface="HelveticaNeueLT Std Ext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4B48A7-DB7B-4C7A-8C7D-CF8E0AE7B708}"/>
              </a:ext>
            </a:extLst>
          </p:cNvPr>
          <p:cNvSpPr txBox="1"/>
          <p:nvPr/>
        </p:nvSpPr>
        <p:spPr>
          <a:xfrm>
            <a:off x="786316" y="4869160"/>
            <a:ext cx="5040560" cy="8734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r>
              <a:rPr lang="en-GB" altLang="en-US" sz="1400" b="1" dirty="0">
                <a:solidFill>
                  <a:schemeClr val="accent6"/>
                </a:solidFill>
                <a:latin typeface="Helvetica LT Std Cond" panose="020B0506020202030204" pitchFamily="34" charset="0"/>
              </a:rPr>
              <a:t>Natalia Guerra</a:t>
            </a:r>
          </a:p>
          <a:p>
            <a:r>
              <a:rPr lang="en-GB" altLang="en-US" sz="1400" dirty="0">
                <a:solidFill>
                  <a:schemeClr val="accent6"/>
                </a:solidFill>
                <a:latin typeface="Helvetica LT Std Cond" panose="020B0506020202030204" pitchFamily="34" charset="0"/>
              </a:rPr>
              <a:t>Senior Capacity </a:t>
            </a:r>
            <a:r>
              <a:rPr lang="en-US" altLang="en-US" sz="1400" dirty="0">
                <a:solidFill>
                  <a:schemeClr val="accent6"/>
                </a:solidFill>
                <a:latin typeface="Helvetica LT Std Cond" panose="020B0506020202030204" pitchFamily="34" charset="0"/>
              </a:rPr>
              <a:t>- </a:t>
            </a:r>
            <a:r>
              <a:rPr lang="en-GB" altLang="en-US" sz="1400" dirty="0">
                <a:solidFill>
                  <a:schemeClr val="accent6"/>
                </a:solidFill>
                <a:latin typeface="Helvetica LT Std Cond" panose="020B0506020202030204" pitchFamily="34" charset="0"/>
              </a:rPr>
              <a:t>Building Coordinator</a:t>
            </a:r>
          </a:p>
          <a:p>
            <a:r>
              <a:rPr lang="en-GB" altLang="en-US" sz="1400" dirty="0">
                <a:solidFill>
                  <a:schemeClr val="accent6"/>
                </a:solidFill>
                <a:latin typeface="Helvetica LT Std Cond" panose="020B0506020202030204" pitchFamily="34" charset="0"/>
              </a:rPr>
              <a:t>Investment Promotion Section</a:t>
            </a:r>
          </a:p>
          <a:p>
            <a:r>
              <a:rPr lang="en-GB" altLang="en-US" sz="1400" dirty="0">
                <a:solidFill>
                  <a:schemeClr val="accent6"/>
                </a:solidFill>
                <a:latin typeface="Helvetica LT Std Cond" panose="020B0506020202030204" pitchFamily="34" charset="0"/>
              </a:rPr>
              <a:t>Division on Investment and Enterprise</a:t>
            </a:r>
          </a:p>
        </p:txBody>
      </p:sp>
    </p:spTree>
    <p:extLst>
      <p:ext uri="{BB962C8B-B14F-4D97-AF65-F5344CB8AC3E}">
        <p14:creationId xmlns:p14="http://schemas.microsoft.com/office/powerpoint/2010/main" val="422157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23528" y="88357"/>
            <a:ext cx="761575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HelveticaNeueLT Std Cn" panose="020B0506030502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NeueLT Std Cn" panose="020B0506030502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HelveticaNeueLT Std Cn" panose="020B0506030502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09877"/>
                </a:solidFill>
                <a:latin typeface="+mn-lt"/>
              </a:rPr>
              <a:t>What is Investment Facilitation (IF)?</a:t>
            </a:r>
            <a:br>
              <a:rPr lang="en-US" altLang="en-US" sz="2000" b="1" dirty="0">
                <a:solidFill>
                  <a:srgbClr val="009877"/>
                </a:solidFill>
              </a:rPr>
            </a:br>
            <a:r>
              <a:rPr lang="it-IT" altLang="en-US" sz="2000" b="1" dirty="0">
                <a:solidFill>
                  <a:srgbClr val="F18E00"/>
                </a:solidFill>
                <a:latin typeface="+mn-lt"/>
              </a:rPr>
              <a:t>Making it easier to invest and do business</a:t>
            </a:r>
            <a:br>
              <a:rPr lang="en-US" altLang="en-US" sz="2000" dirty="0">
                <a:solidFill>
                  <a:srgbClr val="000000"/>
                </a:solidFill>
                <a:latin typeface="HelveticaNeueLT Std Lt Cn" pitchFamily="34" charset="0"/>
                <a:ea typeface="ＭＳ Ｐゴシック" pitchFamily="34" charset="-128"/>
              </a:rPr>
            </a:br>
            <a:endParaRPr lang="en-US" altLang="en-US" sz="2000" b="1" dirty="0">
              <a:solidFill>
                <a:srgbClr val="000000"/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idx="1"/>
          </p:nvPr>
        </p:nvSpPr>
        <p:spPr bwMode="auto">
          <a:xfrm>
            <a:off x="450454" y="1044599"/>
            <a:ext cx="7776864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altLang="en-US" sz="1600" b="1" i="1" dirty="0">
                <a:solidFill>
                  <a:srgbClr val="F18E00"/>
                </a:solidFill>
                <a:latin typeface="HelveticaNeueLT Std Cn" panose="020B0506030502030204" pitchFamily="34" charset="0"/>
              </a:rPr>
              <a:t>Definition:</a:t>
            </a: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dirty="0">
              <a:solidFill>
                <a:srgbClr val="009877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dirty="0">
              <a:solidFill>
                <a:srgbClr val="009877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dirty="0">
              <a:solidFill>
                <a:srgbClr val="009877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i="1" dirty="0">
              <a:solidFill>
                <a:srgbClr val="F18E00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i="1" dirty="0">
              <a:solidFill>
                <a:srgbClr val="F18E00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i="1" dirty="0">
              <a:solidFill>
                <a:srgbClr val="F18E00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b="1" i="1" dirty="0">
              <a:solidFill>
                <a:srgbClr val="F18E00"/>
              </a:solidFill>
              <a:latin typeface="HelveticaNeueLT Std Cn" panose="020B050603050203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altLang="en-US" sz="1600" b="1" i="1" dirty="0">
                <a:solidFill>
                  <a:srgbClr val="F18E00"/>
                </a:solidFill>
                <a:latin typeface="HelveticaNeueLT Std Cn" panose="020B0506030502030204" pitchFamily="34" charset="0"/>
              </a:rPr>
              <a:t>Examples: </a:t>
            </a:r>
          </a:p>
          <a:p>
            <a:pPr marL="171450" indent="-1714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it-IT" altLang="en-US" sz="16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171450" indent="-1714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it-IT" altLang="en-US" sz="16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171450" indent="-1714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it-IT" altLang="en-US" sz="16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171450" indent="-1714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it-IT" altLang="en-US" sz="16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altLang="en-US" sz="16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89E37C-D091-426E-B756-C3811EA5023A}"/>
              </a:ext>
            </a:extLst>
          </p:cNvPr>
          <p:cNvSpPr/>
          <p:nvPr/>
        </p:nvSpPr>
        <p:spPr>
          <a:xfrm>
            <a:off x="628650" y="1598597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solidFill>
                  <a:srgbClr val="000000"/>
                </a:solidFill>
                <a:ea typeface="ＭＳ Ｐゴシック" pitchFamily="34" charset="-128"/>
              </a:rPr>
              <a:t>A set of policies and actions aimed at making it easier for investors to establish and expand their investments, as well as to conduct their day-to-day business in host countries; focuses on alleviating ground-level obstacles for investment </a:t>
            </a:r>
            <a:endParaRPr lang="fr-CH" sz="2000" i="1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310AF3-6ABE-4CC0-A639-134F969755F3}"/>
              </a:ext>
            </a:extLst>
          </p:cNvPr>
          <p:cNvSpPr/>
          <p:nvPr/>
        </p:nvSpPr>
        <p:spPr>
          <a:xfrm>
            <a:off x="1475656" y="3399089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altLang="en-US" dirty="0">
                <a:solidFill>
                  <a:srgbClr val="000000"/>
                </a:solidFill>
                <a:ea typeface="ＭＳ Ｐゴシック" pitchFamily="34" charset="-128"/>
              </a:rPr>
              <a:t>transparent and predictable rules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altLang="en-US" dirty="0">
                <a:solidFill>
                  <a:srgbClr val="000000"/>
                </a:solidFill>
                <a:ea typeface="ＭＳ Ｐゴシック" pitchFamily="34" charset="-128"/>
              </a:rPr>
              <a:t>efficient administrative procedures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altLang="en-US" dirty="0">
                <a:solidFill>
                  <a:srgbClr val="000000"/>
                </a:solidFill>
                <a:ea typeface="ＭＳ Ｐゴシック" pitchFamily="34" charset="-128"/>
              </a:rPr>
              <a:t>dispute prevention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altLang="en-US" dirty="0">
                <a:solidFill>
                  <a:srgbClr val="000000"/>
                </a:solidFill>
                <a:ea typeface="ＭＳ Ｐゴシック" pitchFamily="34" charset="-128"/>
              </a:rPr>
              <a:t>effective stakeholder relations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altLang="en-US" dirty="0">
                <a:solidFill>
                  <a:srgbClr val="000000"/>
                </a:solidFill>
                <a:ea typeface="ＭＳ Ｐゴシック" pitchFamily="34" charset="-128"/>
              </a:rPr>
              <a:t>investor services (helping to deal with rules/procedures)</a:t>
            </a:r>
          </a:p>
        </p:txBody>
      </p:sp>
    </p:spTree>
    <p:extLst>
      <p:ext uri="{BB962C8B-B14F-4D97-AF65-F5344CB8AC3E}">
        <p14:creationId xmlns:p14="http://schemas.microsoft.com/office/powerpoint/2010/main" val="20503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32094-CF94-40B1-8012-524FC9740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76672"/>
            <a:ext cx="7886700" cy="390287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9877"/>
                </a:solidFill>
                <a:latin typeface="+mn-lt"/>
              </a:rPr>
              <a:t>Investment Facilitation and other areas of investment policy making</a:t>
            </a:r>
            <a:br>
              <a:rPr lang="en-US" sz="2400" b="1" dirty="0">
                <a:solidFill>
                  <a:srgbClr val="009877"/>
                </a:solidFill>
                <a:latin typeface="+mn-lt"/>
              </a:rPr>
            </a:br>
            <a:r>
              <a:rPr lang="en-US" sz="2000" b="1" dirty="0">
                <a:solidFill>
                  <a:srgbClr val="F18E00"/>
                </a:solidFill>
                <a:latin typeface="HelveticaNeueLT Std Cn" panose="020B0506030502030204" pitchFamily="34" charset="0"/>
              </a:rPr>
              <a:t>Issues of delimitation and grey zones </a:t>
            </a:r>
            <a:endParaRPr lang="en-CH" sz="2000" b="1" dirty="0">
              <a:solidFill>
                <a:srgbClr val="F18E00"/>
              </a:solidFill>
              <a:latin typeface="HelveticaNeueLT Std Cn" panose="020B0506030502030204" pitchFamily="34" charset="0"/>
            </a:endParaRPr>
          </a:p>
        </p:txBody>
      </p:sp>
      <p:pic>
        <p:nvPicPr>
          <p:cNvPr id="4" name="Content Placeholder 3" descr="C:\Temp\notesFFF692\Ecosystem-SD.jpg">
            <a:extLst>
              <a:ext uri="{FF2B5EF4-FFF2-40B4-BE49-F238E27FC236}">
                <a16:creationId xmlns:a16="http://schemas.microsoft.com/office/drawing/2014/main" id="{31C4D03A-E9EA-4352-98C2-748F038FDE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4262048" cy="407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1B906E-8D56-4BBF-B1AE-9F96DB9286DD}"/>
              </a:ext>
            </a:extLst>
          </p:cNvPr>
          <p:cNvSpPr/>
          <p:nvPr/>
        </p:nvSpPr>
        <p:spPr>
          <a:xfrm>
            <a:off x="1849562" y="5849021"/>
            <a:ext cx="15564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i="1" dirty="0"/>
              <a:t>Source</a:t>
            </a:r>
            <a:r>
              <a:rPr lang="en-US" altLang="en-US" sz="1000" dirty="0"/>
              <a:t>: ©UNCTAD </a:t>
            </a:r>
          </a:p>
        </p:txBody>
      </p:sp>
      <p:pic>
        <p:nvPicPr>
          <p:cNvPr id="6" name="Content Placeholder 3" descr="C:\Temp\notesFFF692\Ecosystem-SD.jpg">
            <a:extLst>
              <a:ext uri="{FF2B5EF4-FFF2-40B4-BE49-F238E27FC236}">
                <a16:creationId xmlns:a16="http://schemas.microsoft.com/office/drawing/2014/main" id="{179B5FCD-750E-4B3B-9B61-381527F016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25" b="84570"/>
          <a:stretch/>
        </p:blipFill>
        <p:spPr bwMode="auto">
          <a:xfrm>
            <a:off x="1331640" y="1844825"/>
            <a:ext cx="1368152" cy="176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3" descr="C:\Temp\notesFFF692\Ecosystem-SD.jpg">
            <a:extLst>
              <a:ext uri="{FF2B5EF4-FFF2-40B4-BE49-F238E27FC236}">
                <a16:creationId xmlns:a16="http://schemas.microsoft.com/office/drawing/2014/main" id="{9FFDBE7A-FB92-460E-B710-2DCB76B1B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25" b="84570"/>
          <a:stretch/>
        </p:blipFill>
        <p:spPr bwMode="auto">
          <a:xfrm>
            <a:off x="6543836" y="2119653"/>
            <a:ext cx="1368152" cy="1493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3" descr="C:\Temp\notesFFF692\Ecosystem-SD.jpg">
            <a:extLst>
              <a:ext uri="{FF2B5EF4-FFF2-40B4-BE49-F238E27FC236}">
                <a16:creationId xmlns:a16="http://schemas.microsoft.com/office/drawing/2014/main" id="{34C10228-3189-4B79-AF62-19F5E04D50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25" b="84570"/>
          <a:stretch/>
        </p:blipFill>
        <p:spPr bwMode="auto">
          <a:xfrm>
            <a:off x="6889832" y="3712311"/>
            <a:ext cx="1033870" cy="112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234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886700" cy="132556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b="1" dirty="0">
                <a:solidFill>
                  <a:srgbClr val="009877"/>
                </a:solidFill>
                <a:latin typeface="HelveticaNeueLT Std Cn" pitchFamily="34" charset="0"/>
                <a:ea typeface="ＭＳ Ｐゴシック" pitchFamily="34" charset="-128"/>
                <a:cs typeface="+mn-cs"/>
              </a:rPr>
              <a:t>UNCTAD’s Global Action Menu for Investment Facilitation (2016) </a:t>
            </a:r>
            <a:br>
              <a:rPr lang="en-US" sz="2000" b="1" dirty="0">
                <a:solidFill>
                  <a:srgbClr val="009877"/>
                </a:solidFill>
                <a:latin typeface="HelveticaNeueLT Std Cn" pitchFamily="34" charset="0"/>
                <a:ea typeface="ＭＳ Ｐゴシック" pitchFamily="34" charset="-128"/>
                <a:cs typeface="+mn-cs"/>
              </a:rPr>
            </a:br>
            <a:r>
              <a:rPr lang="en-US" sz="2000" b="1" dirty="0">
                <a:solidFill>
                  <a:srgbClr val="F18E00"/>
                </a:solidFill>
                <a:latin typeface="HelveticaNeueLT Std Cn" pitchFamily="34" charset="0"/>
                <a:ea typeface="ＭＳ Ｐゴシック" pitchFamily="34" charset="-128"/>
                <a:cs typeface="+mn-cs"/>
              </a:rPr>
              <a:t>Takes a holistic approach </a:t>
            </a:r>
            <a:br>
              <a:rPr lang="en-US" sz="2000" b="1" dirty="0">
                <a:solidFill>
                  <a:srgbClr val="009877"/>
                </a:solidFill>
                <a:latin typeface="HelveticaNeueLT Std Cn" pitchFamily="34" charset="0"/>
                <a:ea typeface="ＭＳ Ｐゴシック" pitchFamily="34" charset="-128"/>
                <a:cs typeface="+mn-cs"/>
              </a:rPr>
            </a:br>
            <a:endParaRPr lang="fr-CH" sz="2000" b="1" dirty="0">
              <a:solidFill>
                <a:srgbClr val="009877"/>
              </a:solidFill>
              <a:latin typeface="HelveticaNeueLT Std Cn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4032448" cy="4351338"/>
          </a:xfrm>
        </p:spPr>
        <p:txBody>
          <a:bodyPr/>
          <a:lstStyle/>
          <a:p>
            <a:endParaRPr lang="it-IT" sz="1600" dirty="0"/>
          </a:p>
          <a:p>
            <a:r>
              <a:rPr lang="it-IT" sz="1600" b="1" dirty="0">
                <a:solidFill>
                  <a:srgbClr val="009877"/>
                </a:solidFill>
                <a:latin typeface="HelveticaNeueLT Std Lt Cn" panose="020B0406020202030204" pitchFamily="34" charset="0"/>
              </a:rPr>
              <a:t>Key characteristics: </a:t>
            </a:r>
            <a:r>
              <a:rPr lang="it-IT" sz="1600" b="1" dirty="0">
                <a:solidFill>
                  <a:srgbClr val="F18E00"/>
                </a:solidFill>
                <a:latin typeface="HelveticaNeueLT Std Lt Cn" panose="020B0406020202030204" pitchFamily="34" charset="0"/>
              </a:rPr>
              <a:t>content  </a:t>
            </a:r>
            <a:endParaRPr lang="fr-CH" sz="1600" b="1" dirty="0">
              <a:solidFill>
                <a:srgbClr val="F18E00"/>
              </a:solidFill>
              <a:latin typeface="HelveticaNeueLT Std Lt Cn" panose="020B0406020202030204" pitchFamily="34" charset="0"/>
            </a:endParaRPr>
          </a:p>
          <a:p>
            <a:pPr marL="685800" lvl="1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is in line with sustainable development objectives</a:t>
            </a:r>
            <a:endParaRPr lang="fr-CH" sz="1400" dirty="0">
              <a:latin typeface="HelveticaNeueLT Std Lt Cn" panose="020B0406020202030204" pitchFamily="34" charset="0"/>
            </a:endParaRPr>
          </a:p>
          <a:p>
            <a:pPr marL="685800" lvl="1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sets out 10 action lines covering a wide range of policy areas</a:t>
            </a:r>
          </a:p>
          <a:p>
            <a:pPr marL="685800" lvl="1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offers flexibility: countries can adapt and adopt it for their national and international policy needs</a:t>
            </a:r>
          </a:p>
          <a:p>
            <a:pPr marL="457200" lvl="1" indent="0">
              <a:buNone/>
            </a:pPr>
            <a:endParaRPr lang="it-IT" sz="1600" dirty="0"/>
          </a:p>
          <a:p>
            <a:r>
              <a:rPr lang="it-IT" sz="1600" b="1" dirty="0">
                <a:solidFill>
                  <a:srgbClr val="009877"/>
                </a:solidFill>
                <a:latin typeface="HelveticaNeueLT Std Lt Cn" panose="020B0406020202030204" pitchFamily="34" charset="0"/>
              </a:rPr>
              <a:t>Key characteristics: </a:t>
            </a:r>
            <a:r>
              <a:rPr lang="it-IT" sz="1600" b="1" dirty="0">
                <a:solidFill>
                  <a:srgbClr val="F18E00"/>
                </a:solidFill>
                <a:latin typeface="HelveticaNeueLT Std Lt Cn" panose="020B0406020202030204" pitchFamily="34" charset="0"/>
              </a:rPr>
              <a:t>process</a:t>
            </a:r>
          </a:p>
          <a:p>
            <a:pPr marL="685800" lvl="1" indent="-228600" algn="l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is based on extensive experience and policy analyis </a:t>
            </a:r>
          </a:p>
          <a:p>
            <a:pPr marL="685800" lvl="1" indent="-228600" algn="l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incorporates multi-stakeholder feedback </a:t>
            </a:r>
          </a:p>
          <a:p>
            <a:pPr marL="685800" lvl="1" indent="-228600" algn="l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is implemented through technical assistance and advisory services</a:t>
            </a:r>
          </a:p>
          <a:p>
            <a:pPr marL="685800" lvl="1" indent="-228600" algn="l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</a:pPr>
            <a:r>
              <a:rPr lang="it-IT" sz="1400" dirty="0">
                <a:latin typeface="HelveticaNeueLT Std Lt Cn" panose="020B0406020202030204" pitchFamily="34" charset="0"/>
              </a:rPr>
              <a:t>is solidly rooted in international mandates </a:t>
            </a:r>
            <a:endParaRPr lang="fr-CH" sz="1400" dirty="0">
              <a:latin typeface="HelveticaNeueLT Std Lt Cn" panose="020B0406020202030204" pitchFamily="34" charset="0"/>
            </a:endParaRPr>
          </a:p>
          <a:p>
            <a:pPr marL="0" indent="0">
              <a:buNone/>
            </a:pPr>
            <a:endParaRPr lang="fr-CH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33397" t="11625" r="32504" b="3932"/>
          <a:stretch/>
        </p:blipFill>
        <p:spPr bwMode="auto">
          <a:xfrm>
            <a:off x="5042330" y="1460775"/>
            <a:ext cx="2880320" cy="4104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4997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886700" cy="132556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b="1" dirty="0">
                <a:solidFill>
                  <a:srgbClr val="009877"/>
                </a:solidFill>
                <a:latin typeface="HelveticaNeueLT Std Cn" panose="020B0506030502030204" pitchFamily="34" charset="0"/>
                <a:ea typeface="ＭＳ Ｐゴシック" pitchFamily="34" charset="-128"/>
                <a:cs typeface="+mn-cs"/>
              </a:rPr>
              <a:t>UNCTAD’s Global Action Menu for Investment Facilitation (2016)</a:t>
            </a:r>
            <a:br>
              <a:rPr lang="en-US" sz="2000" b="1" dirty="0">
                <a:solidFill>
                  <a:srgbClr val="009877"/>
                </a:solidFill>
                <a:latin typeface="HelveticaNeueLT Std Cn" panose="020B0506030502030204" pitchFamily="34" charset="0"/>
                <a:ea typeface="ＭＳ Ｐゴシック" pitchFamily="34" charset="-128"/>
                <a:cs typeface="+mn-cs"/>
              </a:rPr>
            </a:br>
            <a:r>
              <a:rPr lang="it-IT" sz="2000" b="1" dirty="0">
                <a:solidFill>
                  <a:srgbClr val="F18E00"/>
                </a:solidFill>
                <a:latin typeface="HelveticaNeueLT Std Cn" panose="020B0506030502030204" pitchFamily="34" charset="0"/>
              </a:rPr>
              <a:t>Is implemented through </a:t>
            </a:r>
            <a:r>
              <a:rPr lang="it-IT" sz="2000" b="1" dirty="0" err="1">
                <a:solidFill>
                  <a:srgbClr val="F18E00"/>
                </a:solidFill>
                <a:latin typeface="HelveticaNeueLT Std Cn" panose="020B0506030502030204" pitchFamily="34" charset="0"/>
              </a:rPr>
              <a:t>technical</a:t>
            </a:r>
            <a:r>
              <a:rPr lang="it-IT" sz="2000" b="1" dirty="0">
                <a:solidFill>
                  <a:srgbClr val="F18E00"/>
                </a:solidFill>
                <a:latin typeface="HelveticaNeueLT Std Cn" panose="020B0506030502030204" pitchFamily="34" charset="0"/>
              </a:rPr>
              <a:t> </a:t>
            </a:r>
            <a:r>
              <a:rPr lang="it-IT" sz="2000" b="1" dirty="0" err="1">
                <a:solidFill>
                  <a:srgbClr val="F18E00"/>
                </a:solidFill>
                <a:latin typeface="HelveticaNeueLT Std Cn" panose="020B0506030502030204" pitchFamily="34" charset="0"/>
              </a:rPr>
              <a:t>assistance</a:t>
            </a:r>
            <a:r>
              <a:rPr lang="it-IT" sz="2000" b="1" dirty="0">
                <a:solidFill>
                  <a:srgbClr val="F18E00"/>
                </a:solidFill>
                <a:latin typeface="HelveticaNeueLT Std Cn" panose="020B0506030502030204" pitchFamily="34" charset="0"/>
              </a:rPr>
              <a:t> and advisory services</a:t>
            </a:r>
            <a:br>
              <a:rPr lang="it-IT" sz="1600" dirty="0">
                <a:latin typeface="HelveticaNeueLT Std Cn" panose="020B0506030502030204" pitchFamily="34" charset="0"/>
              </a:rPr>
            </a:br>
            <a:br>
              <a:rPr lang="fr-CH" sz="1600" dirty="0">
                <a:solidFill>
                  <a:schemeClr val="accent2"/>
                </a:solidFill>
                <a:latin typeface="+mn-lt"/>
              </a:rPr>
            </a:br>
            <a:r>
              <a:rPr lang="en-US" sz="1600" b="1" dirty="0">
                <a:solidFill>
                  <a:srgbClr val="009877"/>
                </a:solidFill>
                <a:latin typeface="+mn-lt"/>
                <a:ea typeface="ＭＳ Ｐゴシック" pitchFamily="34" charset="-128"/>
                <a:cs typeface="+mn-cs"/>
              </a:rPr>
              <a:t> </a:t>
            </a:r>
            <a:br>
              <a:rPr lang="en-US" sz="1600" b="1" dirty="0">
                <a:solidFill>
                  <a:srgbClr val="009877"/>
                </a:solidFill>
                <a:latin typeface="+mn-lt"/>
                <a:ea typeface="ＭＳ Ｐゴシック" pitchFamily="34" charset="-128"/>
                <a:cs typeface="+mn-cs"/>
              </a:rPr>
            </a:br>
            <a:endParaRPr lang="fr-CH" sz="1600" b="1" dirty="0">
              <a:solidFill>
                <a:srgbClr val="009877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261" y="1626942"/>
            <a:ext cx="3600400" cy="3096196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it-IT" sz="1400" dirty="0"/>
              <a:t>UNCTAD’s work on International Investment Agreements (IIAs)</a:t>
            </a:r>
            <a:endParaRPr lang="fr-CH" sz="1400" dirty="0"/>
          </a:p>
          <a:p>
            <a:pPr marL="0" indent="0">
              <a:buNone/>
              <a:tabLst>
                <a:tab pos="457200" algn="l"/>
              </a:tabLst>
            </a:pPr>
            <a:endParaRPr lang="en-GB" sz="1400" dirty="0"/>
          </a:p>
          <a:p>
            <a:pPr>
              <a:tabLst>
                <a:tab pos="457200" algn="l"/>
              </a:tabLst>
            </a:pPr>
            <a:r>
              <a:rPr lang="en-GB" sz="1400" dirty="0"/>
              <a:t>UNCTAD Investment Facilitation Compact  (</a:t>
            </a:r>
            <a:r>
              <a:rPr lang="en-GB" sz="1400" dirty="0" err="1"/>
              <a:t>iGuides</a:t>
            </a:r>
            <a:r>
              <a:rPr lang="en-GB" sz="1400" dirty="0"/>
              <a:t>, </a:t>
            </a:r>
            <a:r>
              <a:rPr lang="en-GB" sz="1400" dirty="0" err="1"/>
              <a:t>eRegulations</a:t>
            </a:r>
            <a:r>
              <a:rPr lang="en-GB" sz="1400" dirty="0"/>
              <a:t>, </a:t>
            </a:r>
            <a:r>
              <a:rPr lang="en-GB" sz="1400" dirty="0" err="1"/>
              <a:t>eRegistrations</a:t>
            </a:r>
            <a:r>
              <a:rPr lang="en-GB" sz="1400" dirty="0"/>
              <a:t>)</a:t>
            </a:r>
          </a:p>
          <a:p>
            <a:pPr>
              <a:tabLst>
                <a:tab pos="457200" algn="l"/>
              </a:tabLst>
            </a:pPr>
            <a:endParaRPr lang="fr-CH" sz="1400" dirty="0"/>
          </a:p>
          <a:p>
            <a:pPr>
              <a:tabLst>
                <a:tab pos="457200" algn="l"/>
              </a:tabLst>
            </a:pPr>
            <a:r>
              <a:rPr lang="it-IT" sz="1400" dirty="0"/>
              <a:t>Peer-group learning </a:t>
            </a:r>
            <a:r>
              <a:rPr lang="it-IT" sz="1400" b="1" u="sng" dirty="0"/>
              <a:t>GER.co</a:t>
            </a:r>
            <a:r>
              <a:rPr lang="it-IT" sz="1400" dirty="0"/>
              <a:t> (the Global Enterprise Registration Portal)</a:t>
            </a:r>
          </a:p>
          <a:p>
            <a:pPr>
              <a:tabLst>
                <a:tab pos="457200" algn="l"/>
              </a:tabLst>
            </a:pPr>
            <a:endParaRPr lang="fr-CH" sz="1400" dirty="0"/>
          </a:p>
          <a:p>
            <a:pPr>
              <a:tabLst>
                <a:tab pos="457200" algn="l"/>
              </a:tabLst>
            </a:pPr>
            <a:r>
              <a:rPr lang="en-GB" sz="1400" dirty="0"/>
              <a:t>UNCTAD’s Investment Policy Reviews (IPRs) </a:t>
            </a:r>
          </a:p>
          <a:p>
            <a:pPr>
              <a:tabLst>
                <a:tab pos="457200" algn="l"/>
              </a:tabLst>
            </a:pPr>
            <a:endParaRPr lang="fr-CH" sz="1400" dirty="0"/>
          </a:p>
          <a:p>
            <a:pPr>
              <a:tabLst>
                <a:tab pos="457200" algn="l"/>
              </a:tabLst>
            </a:pPr>
            <a:r>
              <a:rPr lang="it-IT" sz="1400" b="1" dirty="0"/>
              <a:t>UNCTAD’s cooperation with Investment Promoton Agencies </a:t>
            </a:r>
          </a:p>
          <a:p>
            <a:pPr>
              <a:tabLst>
                <a:tab pos="457200" algn="l"/>
              </a:tabLst>
            </a:pPr>
            <a:endParaRPr lang="it-IT" sz="1400" dirty="0"/>
          </a:p>
          <a:p>
            <a:pPr marL="0" indent="0">
              <a:buNone/>
            </a:pPr>
            <a:endParaRPr lang="fr-CH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6" t="8622" r="19395" b="4893"/>
          <a:stretch/>
        </p:blipFill>
        <p:spPr bwMode="auto">
          <a:xfrm>
            <a:off x="4051811" y="1240110"/>
            <a:ext cx="4608512" cy="437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871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B54517EF-50AF-4149-B1AF-A8B3E1B17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2" y="276354"/>
            <a:ext cx="8296275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HelveticaNeueLT Std Cn" panose="020B0506030502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CH" sz="2000" b="1" dirty="0">
                <a:solidFill>
                  <a:srgbClr val="009877"/>
                </a:solidFill>
              </a:rPr>
              <a:t>UNCTAD Global Action Menu - Facilitation Action Lines present in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CH" sz="2000" b="1" dirty="0">
                <a:solidFill>
                  <a:srgbClr val="F18E00"/>
                </a:solidFill>
              </a:rPr>
              <a:t>IIAs concluded in 2017-2018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BC9ACC-1562-4CBE-B642-99F066883B06}"/>
              </a:ext>
            </a:extLst>
          </p:cNvPr>
          <p:cNvSpPr txBox="1"/>
          <p:nvPr/>
        </p:nvSpPr>
        <p:spPr>
          <a:xfrm>
            <a:off x="5686243" y="1127321"/>
            <a:ext cx="3263616" cy="436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1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Promote accessibility and transparency in the formulation of investment policies and regulations and procedures relevant to investors. 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2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Enhance predictability and consistency in the application of investment policies.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3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Improve the efficiency of investment administrative procedures.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4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Build constructive stakeholder relationships in investment policy practice.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5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Designate a lead agency, focal point or investment facilitator.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6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Establish monitoring and review mechanisms for investment facilitation.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7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Enhance international cooperation on investment facilitation.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8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Strengthen investment facilitation efforts in developing-country partners, through support and technical assistance.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9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Enhance investment policy and proactive investment attraction in developing-country partners, through capacity-building.</a:t>
            </a:r>
          </a:p>
          <a:p>
            <a:pPr>
              <a:spcAft>
                <a:spcPts val="500"/>
              </a:spcAft>
            </a:pPr>
            <a:r>
              <a:rPr lang="en-US" sz="1000" b="1" dirty="0">
                <a:solidFill>
                  <a:srgbClr val="009877"/>
                </a:solidFill>
                <a:ea typeface="SimSun"/>
              </a:rPr>
              <a:t>Action Line 10 </a:t>
            </a:r>
            <a:r>
              <a:rPr lang="en-US" sz="1000" dirty="0">
                <a:solidFill>
                  <a:srgbClr val="000000"/>
                </a:solidFill>
                <a:ea typeface="SimSun"/>
              </a:rPr>
              <a:t>Complement investment facilitation by enhancing international cooperation for investment promotion for development, including through provisions in IIAs.</a:t>
            </a:r>
          </a:p>
        </p:txBody>
      </p:sp>
      <p:sp>
        <p:nvSpPr>
          <p:cNvPr id="11" name="Rounded Rectangle 99">
            <a:extLst>
              <a:ext uri="{FF2B5EF4-FFF2-40B4-BE49-F238E27FC236}">
                <a16:creationId xmlns:a16="http://schemas.microsoft.com/office/drawing/2014/main" id="{CE721B45-00EA-49F1-94DA-42717BC332EA}"/>
              </a:ext>
            </a:extLst>
          </p:cNvPr>
          <p:cNvSpPr/>
          <p:nvPr/>
        </p:nvSpPr>
        <p:spPr bwMode="auto">
          <a:xfrm>
            <a:off x="5686243" y="839752"/>
            <a:ext cx="3139833" cy="280219"/>
          </a:xfrm>
          <a:prstGeom prst="roundRect">
            <a:avLst/>
          </a:prstGeom>
          <a:solidFill>
            <a:srgbClr val="00947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CH" sz="1050" b="1" dirty="0">
                <a:solidFill>
                  <a:prstClr val="white"/>
                </a:solidFill>
                <a:latin typeface="HelveticaNeueLT Std" pitchFamily="34" charset="0"/>
                <a:ea typeface="+mn-ea"/>
              </a:rPr>
              <a:t>Action Menu for Investment Facilitation </a:t>
            </a:r>
            <a:endParaRPr lang="en-US" sz="1050" b="1" dirty="0">
              <a:solidFill>
                <a:prstClr val="white"/>
              </a:solidFill>
              <a:latin typeface="HelveticaNeueLT Std" pitchFamily="34" charset="0"/>
              <a:ea typeface="+mn-e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13A77A-44FF-4403-857D-7B4DD17AC7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97" t="55893" r="45806" b="35278"/>
          <a:stretch/>
        </p:blipFill>
        <p:spPr>
          <a:xfrm>
            <a:off x="4271946" y="5590682"/>
            <a:ext cx="929150" cy="2228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53D762-CE08-49B8-87CF-15170914E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54" t="22394" r="51361" b="21377"/>
          <a:stretch/>
        </p:blipFill>
        <p:spPr>
          <a:xfrm>
            <a:off x="256032" y="1213675"/>
            <a:ext cx="5368320" cy="41733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8B1138-9F03-451D-BD2D-E971C5DE70F1}"/>
              </a:ext>
            </a:extLst>
          </p:cNvPr>
          <p:cNvSpPr/>
          <p:nvPr/>
        </p:nvSpPr>
        <p:spPr>
          <a:xfrm>
            <a:off x="391614" y="5813576"/>
            <a:ext cx="49712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Note: For TIPs, mapping based on full text, where available, and investment chapters only, where not </a:t>
            </a:r>
            <a:endParaRPr lang="en-CH" sz="1000" dirty="0"/>
          </a:p>
        </p:txBody>
      </p:sp>
    </p:spTree>
    <p:extLst>
      <p:ext uri="{BB962C8B-B14F-4D97-AF65-F5344CB8AC3E}">
        <p14:creationId xmlns:p14="http://schemas.microsoft.com/office/powerpoint/2010/main" val="246018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307777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rgbClr val="009877"/>
                </a:solidFill>
                <a:latin typeface="HelveticaNeueLT Std Cn" panose="020B0506030502030204" pitchFamily="34" charset="0"/>
              </a:rPr>
              <a:t>UNCTAD Global Action Menu and the global IIA regime </a:t>
            </a:r>
            <a:br>
              <a:rPr lang="en-US" sz="2400" b="1" dirty="0">
                <a:solidFill>
                  <a:srgbClr val="009877"/>
                </a:solidFill>
                <a:latin typeface="HelveticaNeueLT Std Cn" panose="020B0506030502030204" pitchFamily="34" charset="0"/>
              </a:rPr>
            </a:br>
            <a:r>
              <a:rPr lang="en-US" altLang="en-CH" sz="2400" b="1" dirty="0">
                <a:solidFill>
                  <a:srgbClr val="009877"/>
                </a:solidFill>
                <a:latin typeface="HelveticaNeueLT Std Cn" panose="020B0506030502030204" pitchFamily="34" charset="0"/>
              </a:rPr>
              <a:t>BITs clauses on transparency</a:t>
            </a:r>
            <a:endParaRPr lang="fr-CH" sz="2400" b="1" dirty="0">
              <a:solidFill>
                <a:srgbClr val="009877"/>
              </a:solidFill>
              <a:latin typeface="HelveticaNeueLT Std Cn" panose="020B050603050203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767279" y="261929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NeueLT Std" panose="020B0604020202020204" pitchFamily="34" charset="0"/>
              </a:rPr>
              <a:t>13</a:t>
            </a: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090" y="5633864"/>
            <a:ext cx="8376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i="1"/>
            </a:lvl1pPr>
          </a:lstStyle>
          <a:p>
            <a:r>
              <a:rPr lang="en-US" sz="1000" dirty="0"/>
              <a:t>Source: </a:t>
            </a:r>
            <a:r>
              <a:rPr lang="en-US" sz="1000" i="0" dirty="0"/>
              <a:t>UNCTAD IIA Mapping Project.</a:t>
            </a:r>
          </a:p>
          <a:p>
            <a:r>
              <a:rPr lang="en-US" sz="1000" dirty="0"/>
              <a:t>Note: </a:t>
            </a:r>
            <a:r>
              <a:rPr lang="en-US" sz="1000" i="0" dirty="0"/>
              <a:t>Slide Presented in April 2018. Based on approximately 2,500 BITs signed between 1968 and 2018. The bars on “transparency” also include “</a:t>
            </a:r>
            <a:r>
              <a:rPr lang="en-US" sz="1000" dirty="0"/>
              <a:t>a priori</a:t>
            </a:r>
            <a:r>
              <a:rPr lang="en-US" sz="1000" i="0" dirty="0"/>
              <a:t>” transparency.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A1DDE5-6735-429F-B7B7-60D462E18A2D}"/>
              </a:ext>
            </a:extLst>
          </p:cNvPr>
          <p:cNvGrpSpPr/>
          <p:nvPr/>
        </p:nvGrpSpPr>
        <p:grpSpPr>
          <a:xfrm>
            <a:off x="102416" y="908720"/>
            <a:ext cx="8939168" cy="4752414"/>
            <a:chOff x="66958" y="872740"/>
            <a:chExt cx="8939168" cy="4752414"/>
          </a:xfrm>
        </p:grpSpPr>
        <p:sp>
          <p:nvSpPr>
            <p:cNvPr id="25" name="Oval 24"/>
            <p:cNvSpPr/>
            <p:nvPr/>
          </p:nvSpPr>
          <p:spPr>
            <a:xfrm>
              <a:off x="888763" y="5081866"/>
              <a:ext cx="634861" cy="216530"/>
            </a:xfrm>
            <a:prstGeom prst="ellipse">
              <a:avLst/>
            </a:prstGeom>
            <a:solidFill>
              <a:srgbClr val="FF9900"/>
            </a:solidFill>
            <a:ln w="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CH" sz="1000" b="1" dirty="0">
                  <a:solidFill>
                    <a:schemeClr val="tx1"/>
                  </a:solidFill>
                  <a:latin typeface="HelveticaNeueLT Std Lt Cn" panose="020B0406020202030204" pitchFamily="34" charset="0"/>
                </a:rPr>
                <a:t>&gt;65%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15A6521-5F8D-4D7F-8C19-D633A16015FC}"/>
                </a:ext>
              </a:extLst>
            </p:cNvPr>
            <p:cNvGrpSpPr/>
            <p:nvPr/>
          </p:nvGrpSpPr>
          <p:grpSpPr>
            <a:xfrm>
              <a:off x="66958" y="872740"/>
              <a:ext cx="8939168" cy="4752414"/>
              <a:chOff x="70994" y="885568"/>
              <a:chExt cx="8939168" cy="4752414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310862" y="1089131"/>
                <a:ext cx="437312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400" b="1" i="1" dirty="0">
                    <a:solidFill>
                      <a:srgbClr val="F18E00"/>
                    </a:solidFill>
                    <a:latin typeface="+mn-lt"/>
                  </a:rPr>
                  <a:t>Share of BITs containing a provision on transparency, 1968−2018 (Per cent)</a:t>
                </a:r>
                <a:endParaRPr lang="fr-CH" sz="1400" b="1" i="1" dirty="0">
                  <a:solidFill>
                    <a:srgbClr val="F18E00"/>
                  </a:solidFill>
                  <a:latin typeface="+mn-lt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567120" y="885568"/>
                <a:ext cx="3366635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400" b="1" i="1" dirty="0">
                    <a:solidFill>
                      <a:srgbClr val="F18E00"/>
                    </a:solidFill>
                    <a:latin typeface="+mn-lt"/>
                  </a:rPr>
                  <a:t>Share of the current stock of BITs containing a provision on transparency </a:t>
                </a:r>
                <a:endParaRPr lang="fr-CH" sz="1400" i="1" dirty="0">
                  <a:solidFill>
                    <a:srgbClr val="F18E00"/>
                  </a:solidFill>
                  <a:latin typeface="+mn-lt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2580830" y="5081866"/>
                <a:ext cx="634861" cy="216530"/>
              </a:xfrm>
              <a:prstGeom prst="ellipse">
                <a:avLst/>
              </a:prstGeom>
              <a:solidFill>
                <a:srgbClr val="FF9900"/>
              </a:solidFill>
              <a:ln w="0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CH" sz="1000" b="1" dirty="0">
                    <a:latin typeface="HelveticaNeueLT Std Lt Cn" panose="020B0406020202030204" pitchFamily="34" charset="0"/>
                  </a:rPr>
                  <a:t>≈30%</a:t>
                </a: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4238714" y="5081866"/>
                <a:ext cx="634861" cy="216530"/>
              </a:xfrm>
              <a:prstGeom prst="ellipse">
                <a:avLst/>
              </a:prstGeom>
              <a:solidFill>
                <a:srgbClr val="FF9900"/>
              </a:solidFill>
              <a:ln w="0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CH" sz="1000" b="1" dirty="0">
                    <a:latin typeface="HelveticaNeueLT Std Lt Cn" panose="020B0406020202030204" pitchFamily="34" charset="0"/>
                  </a:rPr>
                  <a:t>5%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0994" y="4815330"/>
                <a:ext cx="760573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H" sz="1100" dirty="0" err="1"/>
                  <a:t>BITs</a:t>
                </a:r>
                <a:r>
                  <a:rPr lang="fr-CH" sz="1100" dirty="0"/>
                  <a:t> </a:t>
                </a:r>
                <a:r>
                  <a:rPr lang="fr-CH" sz="1100" dirty="0" err="1"/>
                  <a:t>signed</a:t>
                </a:r>
                <a:r>
                  <a:rPr lang="fr-CH" sz="1100" dirty="0"/>
                  <a:t> per period </a:t>
                </a:r>
              </a:p>
            </p:txBody>
          </p:sp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07C13C94-D2CF-4AD9-990E-C2999A9D92BC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26173" y="1520018"/>
              <a:ext cx="5216013" cy="360586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16" name="Chart 15">
                <a:extLst>
                  <a:ext uri="{FF2B5EF4-FFF2-40B4-BE49-F238E27FC236}">
                    <a16:creationId xmlns:a16="http://schemas.microsoft.com/office/drawing/2014/main" id="{80938B0D-0BB6-467A-B411-E34BB4D4F625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5315093" y="1347233"/>
              <a:ext cx="3695069" cy="429074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384263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42FD-2570-4AA5-A164-F1B238079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258244"/>
            <a:ext cx="9036496" cy="604890"/>
          </a:xfrm>
        </p:spPr>
        <p:txBody>
          <a:bodyPr>
            <a:normAutofit fontScale="90000"/>
          </a:bodyPr>
          <a:lstStyle/>
          <a:p>
            <a:r>
              <a:rPr lang="en-GB" sz="3100" dirty="0">
                <a:latin typeface="+mn-lt"/>
              </a:rPr>
              <a:t>Mainstreaming SDGs in investment promotion and facilitation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A6A5F7C-846E-4260-AB13-88E86105EB92}"/>
              </a:ext>
            </a:extLst>
          </p:cNvPr>
          <p:cNvGraphicFramePr/>
          <p:nvPr/>
        </p:nvGraphicFramePr>
        <p:xfrm>
          <a:off x="933636" y="1219896"/>
          <a:ext cx="7174182" cy="4418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9F84126-1317-411D-84A4-4F2AC605E743}"/>
              </a:ext>
            </a:extLst>
          </p:cNvPr>
          <p:cNvSpPr/>
          <p:nvPr/>
        </p:nvSpPr>
        <p:spPr>
          <a:xfrm>
            <a:off x="933636" y="5733256"/>
            <a:ext cx="26677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/>
              <a:t>Source</a:t>
            </a:r>
            <a:r>
              <a:rPr lang="en-US" sz="1100" dirty="0"/>
              <a:t>: UNCTAD, Investment Advisory Series 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9165584-D80E-400F-AC21-3A349D7AF408}"/>
              </a:ext>
            </a:extLst>
          </p:cNvPr>
          <p:cNvGrpSpPr/>
          <p:nvPr/>
        </p:nvGrpSpPr>
        <p:grpSpPr>
          <a:xfrm>
            <a:off x="6948264" y="4365104"/>
            <a:ext cx="1440160" cy="952652"/>
            <a:chOff x="7380312" y="4530323"/>
            <a:chExt cx="1440160" cy="9526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DF486E6-D027-4B65-A854-E8046B86509B}"/>
                </a:ext>
              </a:extLst>
            </p:cNvPr>
            <p:cNvSpPr/>
            <p:nvPr/>
          </p:nvSpPr>
          <p:spPr>
            <a:xfrm>
              <a:off x="7380312" y="4592763"/>
              <a:ext cx="216024" cy="216024"/>
            </a:xfrm>
            <a:prstGeom prst="ellipse">
              <a:avLst/>
            </a:prstGeom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endParaRPr lang="en-CH" sz="1100" b="1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73C9D0-4A42-449A-A899-8BBED1DB2565}"/>
                </a:ext>
              </a:extLst>
            </p:cNvPr>
            <p:cNvSpPr/>
            <p:nvPr/>
          </p:nvSpPr>
          <p:spPr>
            <a:xfrm>
              <a:off x="7380312" y="5019004"/>
              <a:ext cx="216024" cy="216024"/>
            </a:xfrm>
            <a:prstGeom prst="ellipse">
              <a:avLst/>
            </a:prstGeom>
            <a:solidFill>
              <a:srgbClr val="F79646"/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endParaRPr lang="en-CH" sz="1100" b="1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3EDD74-F293-4D91-9EBB-DF3AF99AD69A}"/>
                </a:ext>
              </a:extLst>
            </p:cNvPr>
            <p:cNvSpPr txBox="1"/>
            <p:nvPr/>
          </p:nvSpPr>
          <p:spPr>
            <a:xfrm>
              <a:off x="7596336" y="4530323"/>
              <a:ext cx="1224136" cy="28533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l"/>
              <a:r>
                <a:rPr lang="en-US" sz="1200" dirty="0">
                  <a:latin typeface="HelveticaNeueLT Std Med Cn" panose="020B0606030502030204" pitchFamily="34" charset="0"/>
                  <a:ea typeface="+mj-ea"/>
                  <a:cs typeface="+mj-cs"/>
                </a:rPr>
                <a:t>Typical</a:t>
              </a:r>
              <a:r>
                <a:rPr lang="en-US" sz="500" dirty="0">
                  <a:latin typeface="HelveticaNeueLT Std Ext" pitchFamily="34" charset="0"/>
                  <a:ea typeface="+mj-ea"/>
                  <a:cs typeface="+mj-cs"/>
                </a:rPr>
                <a:t> </a:t>
              </a:r>
              <a:r>
                <a:rPr lang="en-US" sz="1200" dirty="0">
                  <a:latin typeface="HelveticaNeueLT Std Med Cn" panose="020B0606030502030204" pitchFamily="34" charset="0"/>
                  <a:ea typeface="+mj-ea"/>
                  <a:cs typeface="+mj-cs"/>
                </a:rPr>
                <a:t>Steps</a:t>
              </a:r>
              <a:endParaRPr lang="en-CH" sz="1200" dirty="0" err="1">
                <a:latin typeface="HelveticaNeueLT Std Med Cn" panose="020B0606030502030204" pitchFamily="34" charset="0"/>
                <a:ea typeface="+mj-ea"/>
                <a:cs typeface="+mj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9631F1-6017-4D19-A59F-204A70837569}"/>
                </a:ext>
              </a:extLst>
            </p:cNvPr>
            <p:cNvSpPr txBox="1"/>
            <p:nvPr/>
          </p:nvSpPr>
          <p:spPr>
            <a:xfrm>
              <a:off x="7596336" y="4878085"/>
              <a:ext cx="1224136" cy="6048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l"/>
              <a:r>
                <a:rPr lang="en-US" sz="1200" dirty="0">
                  <a:latin typeface="HelveticaNeueLT Std Med Cn" panose="020B0606030502030204" pitchFamily="34" charset="0"/>
                  <a:ea typeface="+mj-ea"/>
                  <a:cs typeface="+mj-cs"/>
                </a:rPr>
                <a:t>New SDG-related steps</a:t>
              </a:r>
              <a:endParaRPr lang="en-CH" sz="1200" dirty="0" err="1">
                <a:latin typeface="HelveticaNeueLT Std Med Cn" panose="020B0606030502030204" pitchFamily="34" charset="0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549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320BD-B4AD-4055-AD80-9C70B8D00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HelveticaNeueLT Std Lt" pitchFamily="34" charset="0"/>
                <a:cs typeface="Arial" charset="0"/>
              </a:rPr>
              <a:t>SDG Investment Facilitation project cycle </a:t>
            </a:r>
            <a:endParaRPr lang="en-US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0EFF0F9-4ABE-4358-8075-9111E2A7D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05477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36299ED5-C230-47BC-9F3B-80637E76C1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759214"/>
              </p:ext>
            </p:extLst>
          </p:nvPr>
        </p:nvGraphicFramePr>
        <p:xfrm>
          <a:off x="5843972" y="820208"/>
          <a:ext cx="3144180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7C8143FB-5EE0-45F1-8A4E-F2C8D9C4AC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6911487"/>
              </p:ext>
            </p:extLst>
          </p:nvPr>
        </p:nvGraphicFramePr>
        <p:xfrm>
          <a:off x="5969986" y="4594136"/>
          <a:ext cx="28921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46" name="Diagram 45">
            <a:extLst>
              <a:ext uri="{FF2B5EF4-FFF2-40B4-BE49-F238E27FC236}">
                <a16:creationId xmlns:a16="http://schemas.microsoft.com/office/drawing/2014/main" id="{39760D3D-DA94-4141-958B-C3EF10721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9965692"/>
              </p:ext>
            </p:extLst>
          </p:nvPr>
        </p:nvGraphicFramePr>
        <p:xfrm>
          <a:off x="155848" y="895712"/>
          <a:ext cx="3144180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126912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7" grpId="0">
        <p:bldAsOne/>
      </p:bldGraphic>
      <p:bldGraphic spid="26" grpId="1">
        <p:bldAsOne/>
      </p:bldGraphic>
      <p:bldGraphic spid="4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320BD-B4AD-4055-AD80-9C70B8D00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2800" dirty="0">
                <a:solidFill>
                  <a:srgbClr val="FFFFFF"/>
                </a:solidFill>
                <a:latin typeface="HelveticaNeueLT Std Lt" pitchFamily="34" charset="0"/>
                <a:cs typeface="Arial" charset="0"/>
              </a:rPr>
              <a:t>Strategic issues for SDG IF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1D6D2B2-FB14-42D9-AE0D-2F7211751E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26039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546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0DB3E-F142-40B1-BB70-0DD4FBC712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rgbClr val="009877"/>
                </a:solidFill>
                <a:latin typeface="+mn-lt"/>
              </a:rPr>
              <a:t>UNCTAD World Investment Report (WIR) 2014 </a:t>
            </a:r>
            <a:endParaRPr lang="en-CH" sz="20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5EC50-AEFA-425C-BA7F-23A8B80131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18E00"/>
                </a:solidFill>
              </a:rPr>
              <a:t>Assessed investment needs and gaps across 10 sectors</a:t>
            </a:r>
            <a:endParaRPr lang="fr-CH" sz="2400" dirty="0">
              <a:solidFill>
                <a:srgbClr val="F18E00"/>
              </a:solidFill>
            </a:endParaRPr>
          </a:p>
          <a:p>
            <a:endParaRPr lang="en-CH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1703D23-47A7-4D4B-AF99-DC8A8F398556}"/>
              </a:ext>
            </a:extLst>
          </p:cNvPr>
          <p:cNvSpPr txBox="1">
            <a:spLocks/>
          </p:cNvSpPr>
          <p:nvPr/>
        </p:nvSpPr>
        <p:spPr>
          <a:xfrm>
            <a:off x="395536" y="5805264"/>
            <a:ext cx="3960440" cy="2160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i="1" dirty="0"/>
              <a:t>Source</a:t>
            </a:r>
            <a:r>
              <a:rPr lang="en-US" sz="1000" dirty="0"/>
              <a:t>: UNCTAD, SDG Investment Trends Monitor, 2019, based on WIR 2014.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106BB1D-EB12-4F29-A1EF-2F94A653A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36612"/>
            <a:ext cx="8188628" cy="446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50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FAEE9-CA5D-46F8-8AE4-2BD8499C5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1720" y="1916832"/>
            <a:ext cx="4896545" cy="1080120"/>
          </a:xfrm>
        </p:spPr>
        <p:txBody>
          <a:bodyPr>
            <a:normAutofit/>
          </a:bodyPr>
          <a:lstStyle/>
          <a:p>
            <a:pPr algn="ctr"/>
            <a:r>
              <a:rPr lang="fr-CH" sz="5400" dirty="0" err="1"/>
              <a:t>Thank</a:t>
            </a:r>
            <a:r>
              <a:rPr lang="fr-CH" sz="5400" dirty="0"/>
              <a:t> </a:t>
            </a:r>
            <a:r>
              <a:rPr lang="fr-CH" sz="5400" dirty="0" err="1"/>
              <a:t>you</a:t>
            </a:r>
            <a:r>
              <a:rPr lang="fr-CH" sz="5400" dirty="0"/>
              <a:t>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651984-FC82-4B7F-8C7B-A6F3E9AC29CB}"/>
              </a:ext>
            </a:extLst>
          </p:cNvPr>
          <p:cNvSpPr txBox="1"/>
          <p:nvPr/>
        </p:nvSpPr>
        <p:spPr>
          <a:xfrm>
            <a:off x="2555776" y="3140968"/>
            <a:ext cx="4032448" cy="129614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altLang="en-US" sz="1600" b="1" dirty="0">
                <a:solidFill>
                  <a:srgbClr val="00A885"/>
                </a:solidFill>
                <a:latin typeface="+mj-lt"/>
              </a:rPr>
              <a:t>Natalia Guerra</a:t>
            </a:r>
          </a:p>
          <a:p>
            <a:pPr algn="ctr">
              <a:lnSpc>
                <a:spcPct val="90000"/>
              </a:lnSpc>
            </a:pPr>
            <a:r>
              <a:rPr lang="en-GB" altLang="en-US" sz="1600" dirty="0">
                <a:solidFill>
                  <a:srgbClr val="00A885"/>
                </a:solidFill>
                <a:latin typeface="+mj-lt"/>
              </a:rPr>
              <a:t>Senior Capacity-building Coordinator</a:t>
            </a:r>
          </a:p>
          <a:p>
            <a:pPr algn="ctr">
              <a:lnSpc>
                <a:spcPct val="90000"/>
              </a:lnSpc>
            </a:pPr>
            <a:r>
              <a:rPr lang="en-GB" altLang="en-US" sz="1600" dirty="0">
                <a:solidFill>
                  <a:srgbClr val="00A885"/>
                </a:solidFill>
                <a:latin typeface="+mj-lt"/>
              </a:rPr>
              <a:t>Investment Promotion Section UNCTAD</a:t>
            </a:r>
          </a:p>
          <a:p>
            <a:pPr algn="ctr">
              <a:lnSpc>
                <a:spcPct val="90000"/>
              </a:lnSpc>
            </a:pPr>
            <a:endParaRPr lang="en-GB" altLang="en-US" sz="1600" dirty="0">
              <a:solidFill>
                <a:srgbClr val="00A885"/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GB" altLang="en-US" sz="1600" dirty="0">
                <a:solidFill>
                  <a:srgbClr val="00A885"/>
                </a:solidFill>
                <a:latin typeface="+mj-lt"/>
              </a:rPr>
              <a:t>Natalia.guerra@unctad.org</a:t>
            </a:r>
          </a:p>
          <a:p>
            <a:pPr algn="l"/>
            <a:endParaRPr lang="fr-CH" sz="12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4482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">
      <a:majorFont>
        <a:latin typeface="HelveticaNeueLT Std Cn"/>
        <a:ea typeface=""/>
        <a:cs typeface=""/>
      </a:majorFont>
      <a:minorFont>
        <a:latin typeface="HelveticaNeueLT Std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sz="1200" dirty="0" err="1" smtClean="0">
            <a:solidFill>
              <a:schemeClr val="bg1"/>
            </a:solidFill>
            <a:latin typeface="HelveticaNeueLT Std Ex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" id="{2C9AF31B-1797-4559-AFF2-3509268203E0}" vid="{39ACE7B5-12A4-4725-B2C6-7649C76A4DEC}"/>
    </a:ext>
  </a:extLst>
</a:theme>
</file>

<file path=ppt/theme/theme2.xml><?xml version="1.0" encoding="utf-8"?>
<a:theme xmlns:a="http://schemas.openxmlformats.org/drawingml/2006/main" name="6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pablo">
      <a:dk1>
        <a:srgbClr val="000000"/>
      </a:dk1>
      <a:lt1>
        <a:srgbClr val="FFFFFF"/>
      </a:lt1>
      <a:dk2>
        <a:srgbClr val="009877"/>
      </a:dk2>
      <a:lt2>
        <a:srgbClr val="FFFFFF"/>
      </a:lt2>
      <a:accent1>
        <a:srgbClr val="69C0AD"/>
      </a:accent1>
      <a:accent2>
        <a:srgbClr val="009877"/>
      </a:accent2>
      <a:accent3>
        <a:srgbClr val="FFFFFF"/>
      </a:accent3>
      <a:accent4>
        <a:srgbClr val="009877"/>
      </a:accent4>
      <a:accent5>
        <a:srgbClr val="69C0AD"/>
      </a:accent5>
      <a:accent6>
        <a:srgbClr val="69C0AD"/>
      </a:accent6>
      <a:hlink>
        <a:srgbClr val="009877"/>
      </a:hlink>
      <a:folHlink>
        <a:srgbClr val="009877"/>
      </a:folHlink>
    </a:clrScheme>
    <a:fontScheme name="Personnalisé 1">
      <a:majorFont>
        <a:latin typeface="HelveticaNeueLT Std Blk Cn"/>
        <a:ea typeface=""/>
        <a:cs typeface=""/>
      </a:majorFont>
      <a:minorFont>
        <a:latin typeface="HelveticaNeueLT Std Cn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blo">
    <a:dk1>
      <a:srgbClr val="000000"/>
    </a:dk1>
    <a:lt1>
      <a:srgbClr val="FFFFFF"/>
    </a:lt1>
    <a:dk2>
      <a:srgbClr val="009877"/>
    </a:dk2>
    <a:lt2>
      <a:srgbClr val="FFFFFF"/>
    </a:lt2>
    <a:accent1>
      <a:srgbClr val="69C0AD"/>
    </a:accent1>
    <a:accent2>
      <a:srgbClr val="009877"/>
    </a:accent2>
    <a:accent3>
      <a:srgbClr val="FFFFFF"/>
    </a:accent3>
    <a:accent4>
      <a:srgbClr val="009877"/>
    </a:accent4>
    <a:accent5>
      <a:srgbClr val="69C0AD"/>
    </a:accent5>
    <a:accent6>
      <a:srgbClr val="69C0AD"/>
    </a:accent6>
    <a:hlink>
      <a:srgbClr val="009877"/>
    </a:hlink>
    <a:folHlink>
      <a:srgbClr val="00987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AD879414EDDB40A3FAC25A9524AF38" ma:contentTypeVersion="0" ma:contentTypeDescription="Create a new document." ma:contentTypeScope="" ma:versionID="9dfad0cd6d45e62fde8898ac4b9150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72EAC3-0F1F-415E-BE1B-AA74976A7CFF}"/>
</file>

<file path=customXml/itemProps2.xml><?xml version="1.0" encoding="utf-8"?>
<ds:datastoreItem xmlns:ds="http://schemas.openxmlformats.org/officeDocument/2006/customXml" ds:itemID="{1E7B7B67-1230-4FF4-80E0-003BF6D72866}"/>
</file>

<file path=customXml/itemProps3.xml><?xml version="1.0" encoding="utf-8"?>
<ds:datastoreItem xmlns:ds="http://schemas.openxmlformats.org/officeDocument/2006/customXml" ds:itemID="{0E549635-B8E0-4342-87AE-3B3D82AD1EA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1547</Words>
  <Application>Microsoft Office PowerPoint</Application>
  <PresentationFormat>On-screen Show (4:3)</PresentationFormat>
  <Paragraphs>223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Arial</vt:lpstr>
      <vt:lpstr>HelveticaNeueLT Std Med Cn</vt:lpstr>
      <vt:lpstr>Garamond</vt:lpstr>
      <vt:lpstr>HelveticaNeueLT Std</vt:lpstr>
      <vt:lpstr>Verdana</vt:lpstr>
      <vt:lpstr>Wingdings</vt:lpstr>
      <vt:lpstr>Helvetica LT Std Cond</vt:lpstr>
      <vt:lpstr>HelveticaNeueLT Std Blk Cn</vt:lpstr>
      <vt:lpstr>HelveticaNeueLT Std Lt</vt:lpstr>
      <vt:lpstr>HelveticaNeueLT Std Lt Cn</vt:lpstr>
      <vt:lpstr>Calibri</vt:lpstr>
      <vt:lpstr>HelveticaNeueLT Std Ext</vt:lpstr>
      <vt:lpstr>HelveticaNeueLT Std Cn</vt:lpstr>
      <vt:lpstr>Thème1</vt:lpstr>
      <vt:lpstr>6_Custom Design</vt:lpstr>
      <vt:lpstr>Thème Office</vt:lpstr>
      <vt:lpstr>PowerPoint Presentation</vt:lpstr>
      <vt:lpstr>What is Investment Facilitation (IF)? Making it easier to invest and do business </vt:lpstr>
      <vt:lpstr>Investment Facilitation and other areas of investment policy making Issues of delimitation and grey zones </vt:lpstr>
      <vt:lpstr>UNCTAD’s Global Action Menu for Investment Facilitation (2016)  Takes a holistic approach  </vt:lpstr>
      <vt:lpstr>UNCTAD’s Global Action Menu for Investment Facilitation (2016) Is implemented through technical assistance and advisory services    </vt:lpstr>
      <vt:lpstr>PowerPoint Presentation</vt:lpstr>
      <vt:lpstr>UNCTAD Global Action Menu and the global IIA regime  BITs clauses on transparency</vt:lpstr>
      <vt:lpstr>Mainstreaming SDGs in investment promotion and facilitation </vt:lpstr>
      <vt:lpstr>SDG Investment Facilitation project cycle </vt:lpstr>
      <vt:lpstr>Strategic issues for SDG IF</vt:lpstr>
      <vt:lpstr>UNCTAD World Investment Report (WIR) 2014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2016-06-15T09:41:25Z</dcterms:created>
  <dcterms:modified xsi:type="dcterms:W3CDTF">2019-12-04T14:02:54Z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0x010100FBAD879414EDDB40A3FAC25A9524AF38</vt:lpwstr>
  </property>
</Properties>
</file>